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handoutMasterIdLst>
    <p:handoutMasterId r:id="rId6"/>
  </p:handoutMasterIdLst>
  <p:sldIdLst>
    <p:sldId id="263" r:id="rId5"/>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56"/>
    <a:srgbClr val="004432"/>
    <a:srgbClr val="007572"/>
    <a:srgbClr val="5B0E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2" autoAdjust="0"/>
    <p:restoredTop sz="94660"/>
  </p:normalViewPr>
  <p:slideViewPr>
    <p:cSldViewPr snapToGrid="0">
      <p:cViewPr varScale="1">
        <p:scale>
          <a:sx n="55" d="100"/>
          <a:sy n="55" d="100"/>
        </p:scale>
        <p:origin x="1627"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handoutMaster" Target="handoutMasters/handout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rgeson-Foster, Amanda" userId="b5dfffdf-6568-4eb2-8448-992646cc50ef" providerId="ADAL" clId="{6A4440A1-871F-AC45-A38A-40A00DC8462D}"/>
    <pc:docChg chg="undo custSel modSld">
      <pc:chgData name="Furgeson-Foster, Amanda" userId="b5dfffdf-6568-4eb2-8448-992646cc50ef" providerId="ADAL" clId="{6A4440A1-871F-AC45-A38A-40A00DC8462D}" dt="2023-04-23T00:29:42.413" v="325" actId="14100"/>
      <pc:docMkLst>
        <pc:docMk/>
      </pc:docMkLst>
      <pc:sldChg chg="modSp">
        <pc:chgData name="Furgeson-Foster, Amanda" userId="b5dfffdf-6568-4eb2-8448-992646cc50ef" providerId="ADAL" clId="{6A4440A1-871F-AC45-A38A-40A00DC8462D}" dt="2023-04-23T00:29:42.413" v="325" actId="14100"/>
        <pc:sldMkLst>
          <pc:docMk/>
          <pc:sldMk cId="14653280" sldId="263"/>
        </pc:sldMkLst>
        <pc:spChg chg="mod">
          <ac:chgData name="Furgeson-Foster, Amanda" userId="b5dfffdf-6568-4eb2-8448-992646cc50ef" providerId="ADAL" clId="{6A4440A1-871F-AC45-A38A-40A00DC8462D}" dt="2023-04-23T00:29:37.118" v="323" actId="20577"/>
          <ac:spMkLst>
            <pc:docMk/>
            <pc:sldMk cId="14653280" sldId="263"/>
            <ac:spMk id="7" creationId="{A6A401B2-C8C9-0F15-E6C8-3FA720A5312F}"/>
          </ac:spMkLst>
        </pc:spChg>
        <pc:spChg chg="mod">
          <ac:chgData name="Furgeson-Foster, Amanda" userId="b5dfffdf-6568-4eb2-8448-992646cc50ef" providerId="ADAL" clId="{6A4440A1-871F-AC45-A38A-40A00DC8462D}" dt="2023-04-23T00:10:12.159" v="123" actId="20577"/>
          <ac:spMkLst>
            <pc:docMk/>
            <pc:sldMk cId="14653280" sldId="263"/>
            <ac:spMk id="9" creationId="{AF4CC7F7-BC67-CC50-1E2D-F12060918F35}"/>
          </ac:spMkLst>
        </pc:spChg>
        <pc:spChg chg="mod">
          <ac:chgData name="Furgeson-Foster, Amanda" userId="b5dfffdf-6568-4eb2-8448-992646cc50ef" providerId="ADAL" clId="{6A4440A1-871F-AC45-A38A-40A00DC8462D}" dt="2023-04-23T00:29:42.413" v="325" actId="14100"/>
          <ac:spMkLst>
            <pc:docMk/>
            <pc:sldMk cId="14653280" sldId="263"/>
            <ac:spMk id="15" creationId="{DAF1EFF2-D003-2B8B-3202-CE0BAB470C71}"/>
          </ac:spMkLst>
        </pc:spChg>
        <pc:spChg chg="mod">
          <ac:chgData name="Furgeson-Foster, Amanda" userId="b5dfffdf-6568-4eb2-8448-992646cc50ef" providerId="ADAL" clId="{6A4440A1-871F-AC45-A38A-40A00DC8462D}" dt="2023-04-23T00:28:14.569" v="199" actId="20577"/>
          <ac:spMkLst>
            <pc:docMk/>
            <pc:sldMk cId="14653280" sldId="263"/>
            <ac:spMk id="20" creationId="{3EFE4E9D-D39A-8146-9AEC-4CE823CD7487}"/>
          </ac:spMkLst>
        </pc:spChg>
        <pc:picChg chg="mod">
          <ac:chgData name="Furgeson-Foster, Amanda" userId="b5dfffdf-6568-4eb2-8448-992646cc50ef" providerId="ADAL" clId="{6A4440A1-871F-AC45-A38A-40A00DC8462D}" dt="2023-04-23T00:09:26.721" v="20" actId="14100"/>
          <ac:picMkLst>
            <pc:docMk/>
            <pc:sldMk cId="14653280" sldId="263"/>
            <ac:picMk id="11" creationId="{D4B1FA3B-41DD-AC4C-DC3F-EC57F7E262F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C5FB9C4-896F-7A4E-921F-251DD5C52B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AD2CA74-7DFB-C24C-AC4A-7428D884A78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8255F5-CED3-1C4C-842A-8C9C6A0122E3}" type="datetimeFigureOut">
              <a:rPr lang="en-US" smtClean="0"/>
              <a:t>4/25/2023</a:t>
            </a:fld>
            <a:endParaRPr lang="en-US"/>
          </a:p>
        </p:txBody>
      </p:sp>
      <p:sp>
        <p:nvSpPr>
          <p:cNvPr id="4" name="Footer Placeholder 3">
            <a:extLst>
              <a:ext uri="{FF2B5EF4-FFF2-40B4-BE49-F238E27FC236}">
                <a16:creationId xmlns:a16="http://schemas.microsoft.com/office/drawing/2014/main" id="{8F788D44-7802-2041-9931-681AF57D07A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110DF0-3606-9842-A782-FE0626E172D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6E40092-EF79-1148-B507-17393B4543F1}" type="slidenum">
              <a:rPr lang="en-US" smtClean="0"/>
              <a:t>‹#›</a:t>
            </a:fld>
            <a:endParaRPr lang="en-US"/>
          </a:p>
        </p:txBody>
      </p:sp>
    </p:spTree>
    <p:extLst>
      <p:ext uri="{BB962C8B-B14F-4D97-AF65-F5344CB8AC3E}">
        <p14:creationId xmlns:p14="http://schemas.microsoft.com/office/powerpoint/2010/main" val="104156779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8" Type="http://schemas.openxmlformats.org/officeDocument/2006/relationships/hyperlink" Target="https://unsplash.com/" TargetMode="External"/><Relationship Id="rId3" Type="http://schemas.openxmlformats.org/officeDocument/2006/relationships/hyperlink" Target="http://www.freeimages.com/" TargetMode="External"/><Relationship Id="rId7" Type="http://schemas.openxmlformats.org/officeDocument/2006/relationships/hyperlink" Target="https://stocksnap.io/" TargetMode="External"/><Relationship Id="rId2" Type="http://schemas.openxmlformats.org/officeDocument/2006/relationships/hyperlink" Target="https://www.flickr.com/photos/30579354@N07/" TargetMode="External"/><Relationship Id="rId1" Type="http://schemas.openxmlformats.org/officeDocument/2006/relationships/slideMaster" Target="../slideMasters/slideMaster1.xml"/><Relationship Id="rId6" Type="http://schemas.openxmlformats.org/officeDocument/2006/relationships/hyperlink" Target="https://pixabay.com/" TargetMode="External"/><Relationship Id="rId5" Type="http://schemas.openxmlformats.org/officeDocument/2006/relationships/hyperlink" Target="https://www.pexels.com/" TargetMode="External"/><Relationship Id="rId4" Type="http://schemas.openxmlformats.org/officeDocument/2006/relationships/hyperlink" Target="http://www.morguefile.com/" TargetMode="External"/><Relationship Id="rId9" Type="http://schemas.openxmlformats.org/officeDocument/2006/relationships/hyperlink" Target="https://bit.ly/3zkzIOP"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17EBEA0-120C-C14F-BFEF-57E3D0B7D2AC}"/>
              </a:ext>
            </a:extLst>
          </p:cNvPr>
          <p:cNvSpPr txBox="1"/>
          <p:nvPr userDrawn="1"/>
        </p:nvSpPr>
        <p:spPr>
          <a:xfrm>
            <a:off x="228599" y="267648"/>
            <a:ext cx="7315202" cy="523220"/>
          </a:xfrm>
          <a:prstGeom prst="rect">
            <a:avLst/>
          </a:prstGeom>
          <a:noFill/>
        </p:spPr>
        <p:txBody>
          <a:bodyPr wrap="square" rtlCol="0">
            <a:spAutoFit/>
          </a:bodyPr>
          <a:lstStyle/>
          <a:p>
            <a:pPr algn="ctr"/>
            <a:r>
              <a:rPr lang="en-US" sz="2800" b="1">
                <a:solidFill>
                  <a:srgbClr val="004432"/>
                </a:solidFill>
                <a:latin typeface="Arial" panose="020B0604020202020204" pitchFamily="34" charset="0"/>
                <a:cs typeface="Arial" panose="020B0604020202020204" pitchFamily="34" charset="0"/>
              </a:rPr>
              <a:t>TEMPLATE INSTRUCTIONS</a:t>
            </a:r>
          </a:p>
        </p:txBody>
      </p:sp>
      <p:sp>
        <p:nvSpPr>
          <p:cNvPr id="7" name="TextBox 6">
            <a:extLst>
              <a:ext uri="{FF2B5EF4-FFF2-40B4-BE49-F238E27FC236}">
                <a16:creationId xmlns:a16="http://schemas.microsoft.com/office/drawing/2014/main" id="{5025EB32-9C34-6A4F-B7AD-7A42E3C33486}"/>
              </a:ext>
            </a:extLst>
          </p:cNvPr>
          <p:cNvSpPr txBox="1"/>
          <p:nvPr userDrawn="1"/>
        </p:nvSpPr>
        <p:spPr>
          <a:xfrm>
            <a:off x="408252" y="870792"/>
            <a:ext cx="6867074"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i="1" kern="1200">
                <a:solidFill>
                  <a:schemeClr val="tx1"/>
                </a:solidFill>
                <a:effectLst/>
                <a:latin typeface="Arial" panose="020B0604020202020204" pitchFamily="34" charset="0"/>
                <a:ea typeface="+mn-ea"/>
                <a:cs typeface="Arial" panose="020B0604020202020204" pitchFamily="34" charset="0"/>
              </a:rPr>
              <a:t>This template is designed to help you produce an MSU Extension-branded one- or two-page flyer, but you can also adapt it to create other products such as newsletters, reports, and fact sheets. You can choose from the file’s four different color combinations (the fourth flyer is 4-H–specific).</a:t>
            </a:r>
          </a:p>
          <a:p>
            <a:endParaRPr lang="en-US" sz="1100"/>
          </a:p>
        </p:txBody>
      </p:sp>
      <p:sp>
        <p:nvSpPr>
          <p:cNvPr id="8" name="TextBox 7">
            <a:extLst>
              <a:ext uri="{FF2B5EF4-FFF2-40B4-BE49-F238E27FC236}">
                <a16:creationId xmlns:a16="http://schemas.microsoft.com/office/drawing/2014/main" id="{89785C9F-4278-5042-B885-01BD68584CD3}"/>
              </a:ext>
            </a:extLst>
          </p:cNvPr>
          <p:cNvSpPr txBox="1"/>
          <p:nvPr userDrawn="1"/>
        </p:nvSpPr>
        <p:spPr>
          <a:xfrm>
            <a:off x="408252" y="1501734"/>
            <a:ext cx="6633029" cy="276999"/>
          </a:xfrm>
          <a:prstGeom prst="rect">
            <a:avLst/>
          </a:prstGeom>
          <a:noFill/>
        </p:spPr>
        <p:txBody>
          <a:bodyPr wrap="square" rtlCol="0">
            <a:spAutoFit/>
          </a:bodyPr>
          <a:lstStyle/>
          <a:p>
            <a:r>
              <a:rPr lang="en-US" sz="1200" b="1" i="1" kern="1200">
                <a:solidFill>
                  <a:schemeClr val="tx1"/>
                </a:solidFill>
                <a:effectLst/>
                <a:latin typeface="Arial" panose="020B0604020202020204" pitchFamily="34" charset="0"/>
                <a:ea typeface="+mn-ea"/>
                <a:cs typeface="Arial" panose="020B0604020202020204" pitchFamily="34" charset="0"/>
              </a:rPr>
              <a:t>Please read the whole instruction sheet before you start adding content to the template.</a:t>
            </a:r>
            <a:endParaRPr lang="en-US" sz="1200" i="1" kern="1200">
              <a:solidFill>
                <a:schemeClr val="tx1"/>
              </a:solidFill>
              <a:effectLst/>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A7A072A5-3936-EC47-970E-3EAA2A568B36}"/>
              </a:ext>
            </a:extLst>
          </p:cNvPr>
          <p:cNvSpPr txBox="1"/>
          <p:nvPr userDrawn="1"/>
        </p:nvSpPr>
        <p:spPr>
          <a:xfrm>
            <a:off x="408252" y="1922250"/>
            <a:ext cx="6761805" cy="8063746"/>
          </a:xfrm>
          <a:prstGeom prst="rect">
            <a:avLst/>
          </a:prstGeom>
          <a:noFill/>
        </p:spPr>
        <p:txBody>
          <a:bodyPr wrap="square" rtlCol="0">
            <a:spAutoFit/>
          </a:bodyPr>
          <a:lstStyle/>
          <a:p>
            <a:pPr marL="228600" lvl="0" indent="-228600">
              <a:buFont typeface="+mj-lt"/>
              <a:buAutoNum type="arabicPeriod"/>
            </a:pPr>
            <a:r>
              <a:rPr lang="en-US" sz="1100" kern="1200">
                <a:solidFill>
                  <a:schemeClr val="tx1"/>
                </a:solidFill>
                <a:effectLst/>
                <a:latin typeface="Arial" panose="020B0604020202020204" pitchFamily="34" charset="0"/>
                <a:ea typeface="+mn-ea"/>
                <a:cs typeface="Arial" panose="020B0604020202020204" pitchFamily="34" charset="0"/>
              </a:rPr>
              <a:t>After you open this template but before you start adding content, save the file with a project-specific new name so you’ll still have the blank template on your computer to use for future projects.</a:t>
            </a:r>
            <a:br>
              <a:rPr lang="en-US" sz="600" kern="1200">
                <a:solidFill>
                  <a:schemeClr val="tx1"/>
                </a:solidFill>
                <a:effectLst/>
                <a:latin typeface="Arial" panose="020B0604020202020204" pitchFamily="34" charset="0"/>
                <a:ea typeface="+mn-ea"/>
                <a:cs typeface="Arial" panose="020B0604020202020204" pitchFamily="34" charset="0"/>
              </a:rPr>
            </a:br>
            <a:endParaRPr lang="en-US" sz="600" kern="120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100" kern="1200">
                <a:solidFill>
                  <a:schemeClr val="tx1"/>
                </a:solidFill>
                <a:effectLst/>
                <a:latin typeface="Arial" panose="020B0604020202020204" pitchFamily="34" charset="0"/>
                <a:ea typeface="+mn-ea"/>
                <a:cs typeface="Arial" panose="020B0604020202020204" pitchFamily="34" charset="0"/>
              </a:rPr>
              <a:t>Type (or copy and paste) the program title IN ALL CAPS into the “Insert Program Title Here” box. The default text size for the program title is 28-point Arial, but PowerPoint will automatically decrease it to try to fit long titles on one line. Make sure the title doesn’t drop below 18 points. </a:t>
            </a:r>
            <a:br>
              <a:rPr lang="en-US" sz="300" kern="1200">
                <a:solidFill>
                  <a:schemeClr val="tx1"/>
                </a:solidFill>
                <a:effectLst/>
                <a:latin typeface="Arial" panose="020B0604020202020204" pitchFamily="34" charset="0"/>
                <a:ea typeface="+mn-ea"/>
                <a:cs typeface="Arial" panose="020B0604020202020204" pitchFamily="34" charset="0"/>
              </a:rPr>
            </a:br>
            <a:endParaRPr lang="en-US" sz="700" kern="120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100" kern="1200">
                <a:solidFill>
                  <a:schemeClr val="tx1"/>
                </a:solidFill>
                <a:effectLst/>
                <a:latin typeface="Arial" panose="020B0604020202020204" pitchFamily="34" charset="0"/>
                <a:ea typeface="+mn-ea"/>
                <a:cs typeface="Arial" panose="020B0604020202020204" pitchFamily="34" charset="0"/>
              </a:rPr>
              <a:t>Type (or copy and paste) the headings, subheadings (if any), and text into the appropriate boxes. Make the headings and subheadings ALL CAPS.</a:t>
            </a:r>
            <a:br>
              <a:rPr lang="en-US" sz="600" kern="1200">
                <a:solidFill>
                  <a:schemeClr val="tx1"/>
                </a:solidFill>
                <a:effectLst/>
                <a:latin typeface="Arial" panose="020B0604020202020204" pitchFamily="34" charset="0"/>
                <a:ea typeface="+mn-ea"/>
                <a:cs typeface="Arial" panose="020B0604020202020204" pitchFamily="34" charset="0"/>
              </a:rPr>
            </a:br>
            <a:endParaRPr lang="en-US" sz="600" kern="120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100" kern="1200">
                <a:solidFill>
                  <a:schemeClr val="tx1"/>
                </a:solidFill>
                <a:effectLst/>
                <a:latin typeface="Arial" panose="020B0604020202020204" pitchFamily="34" charset="0"/>
                <a:ea typeface="+mn-ea"/>
                <a:cs typeface="Arial" panose="020B0604020202020204" pitchFamily="34" charset="0"/>
              </a:rPr>
              <a:t>The MSU Extension anti-discrimination statement is on pages 1 and 2 in the blank template. If your final flyer is two pages long, delete the statement from page 1.</a:t>
            </a:r>
            <a:br>
              <a:rPr lang="en-US" sz="600" kern="1200">
                <a:solidFill>
                  <a:schemeClr val="tx1"/>
                </a:solidFill>
                <a:effectLst/>
                <a:latin typeface="Arial" panose="020B0604020202020204" pitchFamily="34" charset="0"/>
                <a:ea typeface="+mn-ea"/>
                <a:cs typeface="Arial" panose="020B0604020202020204" pitchFamily="34" charset="0"/>
              </a:rPr>
            </a:br>
            <a:endParaRPr lang="en-US" sz="600" kern="1200">
              <a:solidFill>
                <a:schemeClr val="tx1"/>
              </a:solidFill>
              <a:effectLst/>
              <a:latin typeface="Arial" panose="020B0604020202020204" pitchFamily="34" charset="0"/>
              <a:ea typeface="+mn-ea"/>
              <a:cs typeface="Arial" panose="020B0604020202020204" pitchFamily="34" charset="0"/>
            </a:endParaRPr>
          </a:p>
          <a:p>
            <a:pPr marL="228600" lvl="0" indent="-228600">
              <a:buFont typeface="+mj-lt"/>
              <a:buAutoNum type="arabicPeriod"/>
            </a:pPr>
            <a:r>
              <a:rPr lang="en-US" sz="1100" kern="1200">
                <a:solidFill>
                  <a:schemeClr val="tx1"/>
                </a:solidFill>
                <a:effectLst/>
                <a:latin typeface="Arial" panose="020B0604020202020204" pitchFamily="34" charset="0"/>
                <a:ea typeface="+mn-ea"/>
                <a:cs typeface="Arial" panose="020B0604020202020204" pitchFamily="34" charset="0"/>
              </a:rPr>
              <a:t>Add your own photos or download and add photos from the MSU ANR Communications photo library (</a:t>
            </a:r>
            <a:r>
              <a:rPr lang="en-US" sz="1100" u="sng" kern="1200">
                <a:solidFill>
                  <a:schemeClr val="tx1"/>
                </a:solidFill>
                <a:effectLst/>
                <a:latin typeface="Arial" panose="020B0604020202020204" pitchFamily="34" charset="0"/>
                <a:ea typeface="+mn-ea"/>
                <a:cs typeface="Arial" panose="020B0604020202020204" pitchFamily="34" charset="0"/>
                <a:hlinkClick r:id="rId2"/>
              </a:rPr>
              <a:t>https://www.flickr.com/photos/30579354@N07/</a:t>
            </a:r>
            <a:r>
              <a:rPr lang="en-US" sz="1100" kern="1200">
                <a:solidFill>
                  <a:schemeClr val="tx1"/>
                </a:solidFill>
                <a:effectLst/>
                <a:latin typeface="Arial" panose="020B0604020202020204" pitchFamily="34" charset="0"/>
                <a:ea typeface="+mn-ea"/>
                <a:cs typeface="Arial" panose="020B0604020202020204" pitchFamily="34" charset="0"/>
              </a:rPr>
              <a:t>) or another website that offers royalty-free photos. (Be sure to check any such site’s terms of use, copyright, photo credit, and fee information.) Common royalty-free photo sites include:</a:t>
            </a:r>
          </a:p>
          <a:p>
            <a:pPr marL="228600" lvl="0" indent="117475">
              <a:buFont typeface="Arial" panose="020B0604020202020204" pitchFamily="34" charset="0"/>
              <a:buChar char="•"/>
              <a:tabLst/>
            </a:pP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kern="1200" err="1">
                <a:solidFill>
                  <a:schemeClr val="tx1"/>
                </a:solidFill>
                <a:effectLst/>
                <a:latin typeface="Arial" panose="020B0604020202020204" pitchFamily="34" charset="0"/>
                <a:ea typeface="+mn-ea"/>
                <a:cs typeface="Arial" panose="020B0604020202020204" pitchFamily="34" charset="0"/>
              </a:rPr>
              <a:t>FreeImages</a:t>
            </a: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u="sng" kern="1200">
                <a:solidFill>
                  <a:schemeClr val="tx1"/>
                </a:solidFill>
                <a:effectLst/>
                <a:latin typeface="Arial" panose="020B0604020202020204" pitchFamily="34" charset="0"/>
                <a:ea typeface="+mn-ea"/>
                <a:cs typeface="Arial" panose="020B0604020202020204" pitchFamily="34" charset="0"/>
                <a:hlinkClick r:id="rId3"/>
              </a:rPr>
              <a:t>www.freeimages.com</a:t>
            </a:r>
            <a:r>
              <a:rPr lang="en-US" sz="1100" kern="1200">
                <a:solidFill>
                  <a:schemeClr val="tx1"/>
                </a:solidFill>
                <a:effectLst/>
                <a:latin typeface="Arial" panose="020B0604020202020204" pitchFamily="34" charset="0"/>
                <a:ea typeface="+mn-ea"/>
                <a:cs typeface="Arial" panose="020B0604020202020204" pitchFamily="34" charset="0"/>
              </a:rPr>
              <a:t>)</a:t>
            </a:r>
          </a:p>
          <a:p>
            <a:pPr marL="228600" lvl="0" indent="117475">
              <a:buFont typeface="Arial" panose="020B0604020202020204" pitchFamily="34" charset="0"/>
              <a:buChar char="•"/>
              <a:tabLst/>
            </a:pP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kern="1200" err="1">
                <a:solidFill>
                  <a:schemeClr val="tx1"/>
                </a:solidFill>
                <a:effectLst/>
                <a:latin typeface="Arial" panose="020B0604020202020204" pitchFamily="34" charset="0"/>
                <a:ea typeface="+mn-ea"/>
                <a:cs typeface="Arial" panose="020B0604020202020204" pitchFamily="34" charset="0"/>
              </a:rPr>
              <a:t>Morguefile</a:t>
            </a: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u="sng" kern="1200">
                <a:solidFill>
                  <a:schemeClr val="tx1"/>
                </a:solidFill>
                <a:effectLst/>
                <a:latin typeface="Arial" panose="020B0604020202020204" pitchFamily="34" charset="0"/>
                <a:ea typeface="+mn-ea"/>
                <a:cs typeface="Arial" panose="020B0604020202020204" pitchFamily="34" charset="0"/>
                <a:hlinkClick r:id="rId4"/>
              </a:rPr>
              <a:t>www.morguefile.com</a:t>
            </a:r>
            <a:r>
              <a:rPr lang="en-US" sz="1100" kern="1200">
                <a:solidFill>
                  <a:schemeClr val="tx1"/>
                </a:solidFill>
                <a:effectLst/>
                <a:latin typeface="Arial" panose="020B0604020202020204" pitchFamily="34" charset="0"/>
                <a:ea typeface="+mn-ea"/>
                <a:cs typeface="Arial" panose="020B0604020202020204" pitchFamily="34" charset="0"/>
              </a:rPr>
              <a:t>)</a:t>
            </a:r>
          </a:p>
          <a:p>
            <a:pPr marL="228600" lvl="0" indent="117475">
              <a:buFont typeface="Arial" panose="020B0604020202020204" pitchFamily="34" charset="0"/>
              <a:buChar char="•"/>
              <a:tabLst/>
            </a:pP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kern="1200" err="1">
                <a:solidFill>
                  <a:schemeClr val="tx1"/>
                </a:solidFill>
                <a:effectLst/>
                <a:latin typeface="Arial" panose="020B0604020202020204" pitchFamily="34" charset="0"/>
                <a:ea typeface="+mn-ea"/>
                <a:cs typeface="Arial" panose="020B0604020202020204" pitchFamily="34" charset="0"/>
              </a:rPr>
              <a:t>Pexels</a:t>
            </a: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u="sng" kern="1200">
                <a:solidFill>
                  <a:schemeClr val="tx1"/>
                </a:solidFill>
                <a:effectLst/>
                <a:latin typeface="Arial" panose="020B0604020202020204" pitchFamily="34" charset="0"/>
                <a:ea typeface="+mn-ea"/>
                <a:cs typeface="Arial" panose="020B0604020202020204" pitchFamily="34" charset="0"/>
                <a:hlinkClick r:id="rId5"/>
              </a:rPr>
              <a:t>https://www.pexels.com/</a:t>
            </a:r>
            <a:r>
              <a:rPr lang="en-US" sz="1100" kern="1200">
                <a:solidFill>
                  <a:schemeClr val="tx1"/>
                </a:solidFill>
                <a:effectLst/>
                <a:latin typeface="Arial" panose="020B0604020202020204" pitchFamily="34" charset="0"/>
                <a:ea typeface="+mn-ea"/>
                <a:cs typeface="Arial" panose="020B0604020202020204" pitchFamily="34" charset="0"/>
              </a:rPr>
              <a:t>)</a:t>
            </a:r>
          </a:p>
          <a:p>
            <a:pPr marL="228600" lvl="0" indent="117475">
              <a:buFont typeface="Arial" panose="020B0604020202020204" pitchFamily="34" charset="0"/>
              <a:buChar char="•"/>
              <a:tabLst/>
            </a:pP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kern="1200" err="1">
                <a:solidFill>
                  <a:schemeClr val="tx1"/>
                </a:solidFill>
                <a:effectLst/>
                <a:latin typeface="Arial" panose="020B0604020202020204" pitchFamily="34" charset="0"/>
                <a:ea typeface="+mn-ea"/>
                <a:cs typeface="Arial" panose="020B0604020202020204" pitchFamily="34" charset="0"/>
              </a:rPr>
              <a:t>Pixabay</a:t>
            </a: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u="sng" kern="1200">
                <a:solidFill>
                  <a:schemeClr val="tx1"/>
                </a:solidFill>
                <a:effectLst/>
                <a:latin typeface="Arial" panose="020B0604020202020204" pitchFamily="34" charset="0"/>
                <a:ea typeface="+mn-ea"/>
                <a:cs typeface="Arial" panose="020B0604020202020204" pitchFamily="34" charset="0"/>
                <a:hlinkClick r:id="rId6"/>
              </a:rPr>
              <a:t>https://pixabay.com/</a:t>
            </a:r>
            <a:r>
              <a:rPr lang="en-US" sz="1100" kern="1200">
                <a:solidFill>
                  <a:schemeClr val="tx1"/>
                </a:solidFill>
                <a:effectLst/>
                <a:latin typeface="Arial" panose="020B0604020202020204" pitchFamily="34" charset="0"/>
                <a:ea typeface="+mn-ea"/>
                <a:cs typeface="Arial" panose="020B0604020202020204" pitchFamily="34" charset="0"/>
              </a:rPr>
              <a:t>)</a:t>
            </a:r>
          </a:p>
          <a:p>
            <a:pPr marL="228600" lvl="0" indent="117475">
              <a:buFont typeface="Arial" panose="020B0604020202020204" pitchFamily="34" charset="0"/>
              <a:buChar char="•"/>
              <a:tabLst/>
            </a:pP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kern="1200" err="1">
                <a:solidFill>
                  <a:schemeClr val="tx1"/>
                </a:solidFill>
                <a:effectLst/>
                <a:latin typeface="Arial" panose="020B0604020202020204" pitchFamily="34" charset="0"/>
                <a:ea typeface="+mn-ea"/>
                <a:cs typeface="Arial" panose="020B0604020202020204" pitchFamily="34" charset="0"/>
              </a:rPr>
              <a:t>StockSnap</a:t>
            </a: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u="sng" kern="1200">
                <a:solidFill>
                  <a:schemeClr val="tx1"/>
                </a:solidFill>
                <a:effectLst/>
                <a:latin typeface="Arial" panose="020B0604020202020204" pitchFamily="34" charset="0"/>
                <a:ea typeface="+mn-ea"/>
                <a:cs typeface="Arial" panose="020B0604020202020204" pitchFamily="34" charset="0"/>
                <a:hlinkClick r:id="rId7"/>
              </a:rPr>
              <a:t>https://stocksnap.io/</a:t>
            </a:r>
            <a:r>
              <a:rPr lang="en-US" sz="1100" kern="1200">
                <a:solidFill>
                  <a:schemeClr val="tx1"/>
                </a:solidFill>
                <a:effectLst/>
                <a:latin typeface="Arial" panose="020B0604020202020204" pitchFamily="34" charset="0"/>
                <a:ea typeface="+mn-ea"/>
                <a:cs typeface="Arial" panose="020B0604020202020204" pitchFamily="34" charset="0"/>
              </a:rPr>
              <a:t>)</a:t>
            </a:r>
          </a:p>
          <a:p>
            <a:pPr marL="228600" lvl="0" indent="117475">
              <a:buFont typeface="Arial" panose="020B0604020202020204" pitchFamily="34" charset="0"/>
              <a:buChar char="•"/>
              <a:tabLst/>
            </a:pP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kern="1200" err="1">
                <a:solidFill>
                  <a:schemeClr val="tx1"/>
                </a:solidFill>
                <a:effectLst/>
                <a:latin typeface="Arial" panose="020B0604020202020204" pitchFamily="34" charset="0"/>
                <a:ea typeface="+mn-ea"/>
                <a:cs typeface="Arial" panose="020B0604020202020204" pitchFamily="34" charset="0"/>
              </a:rPr>
              <a:t>Unsplash</a:t>
            </a:r>
            <a:r>
              <a:rPr lang="en-US" sz="1100" kern="1200">
                <a:solidFill>
                  <a:schemeClr val="tx1"/>
                </a:solidFill>
                <a:effectLst/>
                <a:latin typeface="Arial" panose="020B0604020202020204" pitchFamily="34" charset="0"/>
                <a:ea typeface="+mn-ea"/>
                <a:cs typeface="Arial" panose="020B0604020202020204" pitchFamily="34" charset="0"/>
              </a:rPr>
              <a:t> (</a:t>
            </a:r>
            <a:r>
              <a:rPr lang="en-US" sz="1100" u="sng" kern="1200">
                <a:solidFill>
                  <a:schemeClr val="tx1"/>
                </a:solidFill>
                <a:effectLst/>
                <a:latin typeface="Arial" panose="020B0604020202020204" pitchFamily="34" charset="0"/>
                <a:ea typeface="+mn-ea"/>
                <a:cs typeface="Arial" panose="020B0604020202020204" pitchFamily="34" charset="0"/>
                <a:hlinkClick r:id="rId8"/>
              </a:rPr>
              <a:t>https://unsplash.com</a:t>
            </a:r>
            <a:r>
              <a:rPr lang="en-US" sz="1100" kern="1200">
                <a:solidFill>
                  <a:schemeClr val="tx1"/>
                </a:solidFill>
                <a:effectLst/>
                <a:latin typeface="Arial" panose="020B0604020202020204" pitchFamily="34" charset="0"/>
                <a:ea typeface="+mn-ea"/>
                <a:cs typeface="Arial" panose="020B0604020202020204" pitchFamily="34" charset="0"/>
              </a:rPr>
              <a:t>)</a:t>
            </a:r>
            <a:br>
              <a:rPr lang="en-US" sz="600" kern="1200">
                <a:solidFill>
                  <a:schemeClr val="tx1"/>
                </a:solidFill>
                <a:effectLst/>
                <a:latin typeface="Arial" panose="020B0604020202020204" pitchFamily="34" charset="0"/>
                <a:ea typeface="+mn-ea"/>
                <a:cs typeface="Arial" panose="020B0604020202020204" pitchFamily="34" charset="0"/>
              </a:rPr>
            </a:br>
            <a:endParaRPr lang="en-US" sz="600" kern="120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6"/>
              <a:tabLst/>
              <a:defRPr/>
            </a:pPr>
            <a:r>
              <a:rPr lang="en-US" sz="1100" kern="1200">
                <a:solidFill>
                  <a:schemeClr val="tx1"/>
                </a:solidFill>
                <a:effectLst/>
                <a:latin typeface="Arial" panose="020B0604020202020204" pitchFamily="34" charset="0"/>
                <a:ea typeface="+mn-ea"/>
                <a:cs typeface="Arial" panose="020B0604020202020204" pitchFamily="34" charset="0"/>
              </a:rPr>
              <a:t>To add a photo or other graphic image:</a:t>
            </a:r>
          </a:p>
          <a:p>
            <a:pPr marL="3460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effectLst/>
                <a:latin typeface="Arial" panose="020B0604020202020204" pitchFamily="34" charset="0"/>
                <a:ea typeface="+mn-ea"/>
                <a:cs typeface="Arial" panose="020B0604020202020204" pitchFamily="34" charset="0"/>
              </a:rPr>
              <a:t>Click the image icon in the center of a blank “Insert Photo Here” box. Find and select the image on   </a:t>
            </a:r>
            <a:br>
              <a:rPr lang="en-US" sz="1100" kern="1200">
                <a:solidFill>
                  <a:schemeClr val="tx1"/>
                </a:solidFill>
                <a:effectLst/>
                <a:latin typeface="Arial" panose="020B0604020202020204" pitchFamily="34" charset="0"/>
                <a:ea typeface="+mn-ea"/>
                <a:cs typeface="Arial" panose="020B0604020202020204" pitchFamily="34" charset="0"/>
              </a:rPr>
            </a:br>
            <a:r>
              <a:rPr lang="en-US" sz="1100" kern="1200">
                <a:solidFill>
                  <a:schemeClr val="tx1"/>
                </a:solidFill>
                <a:effectLst/>
                <a:latin typeface="Arial" panose="020B0604020202020204" pitchFamily="34" charset="0"/>
                <a:ea typeface="+mn-ea"/>
                <a:cs typeface="Arial" panose="020B0604020202020204" pitchFamily="34" charset="0"/>
              </a:rPr>
              <a:t> your computer, then click “Open.” The photo will load into the box. </a:t>
            </a:r>
          </a:p>
          <a:p>
            <a:pPr marL="346075" marR="0" lvl="0" indent="-1174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1200">
                <a:solidFill>
                  <a:schemeClr val="tx1"/>
                </a:solidFill>
                <a:effectLst/>
                <a:latin typeface="Arial" panose="020B0604020202020204" pitchFamily="34" charset="0"/>
                <a:ea typeface="+mn-ea"/>
                <a:cs typeface="Arial" panose="020B0604020202020204" pitchFamily="34" charset="0"/>
              </a:rPr>
              <a:t>Click anywhere else in the photo box. Drag a photo from your computer into the template. The photo </a:t>
            </a:r>
            <a:br>
              <a:rPr lang="en-US" sz="1100" kern="1200">
                <a:solidFill>
                  <a:schemeClr val="tx1"/>
                </a:solidFill>
                <a:effectLst/>
                <a:latin typeface="Arial" panose="020B0604020202020204" pitchFamily="34" charset="0"/>
                <a:ea typeface="+mn-ea"/>
                <a:cs typeface="Arial" panose="020B0604020202020204" pitchFamily="34" charset="0"/>
              </a:rPr>
            </a:br>
            <a:r>
              <a:rPr lang="en-US" sz="1100" kern="1200">
                <a:solidFill>
                  <a:schemeClr val="tx1"/>
                </a:solidFill>
                <a:effectLst/>
                <a:latin typeface="Arial" panose="020B0604020202020204" pitchFamily="34" charset="0"/>
                <a:ea typeface="+mn-ea"/>
                <a:cs typeface="Arial" panose="020B0604020202020204" pitchFamily="34" charset="0"/>
              </a:rPr>
              <a:t> will load into the box.</a:t>
            </a:r>
            <a:br>
              <a:rPr lang="en-US" sz="600" kern="1200">
                <a:solidFill>
                  <a:schemeClr val="tx1"/>
                </a:solidFill>
                <a:effectLst/>
                <a:latin typeface="Arial" panose="020B0604020202020204" pitchFamily="34" charset="0"/>
                <a:ea typeface="+mn-ea"/>
                <a:cs typeface="Arial" panose="020B0604020202020204" pitchFamily="34" charset="0"/>
              </a:rPr>
            </a:br>
            <a:endParaRPr lang="en-US" sz="600" kern="120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r>
              <a:rPr lang="en-US" sz="1100" kern="1200">
                <a:solidFill>
                  <a:schemeClr val="tx1"/>
                </a:solidFill>
                <a:effectLst/>
                <a:latin typeface="Arial" panose="020B0604020202020204" pitchFamily="34" charset="0"/>
                <a:ea typeface="+mn-ea"/>
                <a:cs typeface="Arial" panose="020B0604020202020204" pitchFamily="34" charset="0"/>
              </a:rPr>
              <a:t>To edit a photo in the template, click on it and use the “Picture Format” tools to crop, resize, reposition, or even replace it.</a:t>
            </a:r>
            <a:r>
              <a:rPr lang="en-US" sz="800" kern="1200">
                <a:solidFill>
                  <a:schemeClr val="tx1"/>
                </a:solidFill>
                <a:effectLst/>
                <a:latin typeface="Arial" panose="020B0604020202020204" pitchFamily="34" charset="0"/>
                <a:ea typeface="+mn-ea"/>
                <a:cs typeface="Arial" panose="020B0604020202020204" pitchFamily="34" charset="0"/>
              </a:rPr>
              <a:t> </a:t>
            </a:r>
            <a:br>
              <a:rPr lang="en-US" sz="800" kern="1200">
                <a:solidFill>
                  <a:schemeClr val="tx1"/>
                </a:solidFill>
                <a:effectLst/>
                <a:latin typeface="Arial" panose="020B0604020202020204" pitchFamily="34" charset="0"/>
                <a:ea typeface="+mn-ea"/>
                <a:cs typeface="Arial" panose="020B0604020202020204" pitchFamily="34" charset="0"/>
              </a:rPr>
            </a:br>
            <a:endParaRPr lang="en-US" sz="800" kern="120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r>
              <a:rPr lang="en-US" sz="1100" kern="1200">
                <a:solidFill>
                  <a:schemeClr val="tx1"/>
                </a:solidFill>
                <a:effectLst/>
                <a:latin typeface="Arial" panose="020B0604020202020204" pitchFamily="34" charset="0"/>
                <a:ea typeface="+mn-ea"/>
                <a:cs typeface="Arial" panose="020B0604020202020204" pitchFamily="34" charset="0"/>
              </a:rPr>
              <a:t>Add alternative text (aka “alt text”) to every visual element (such as images, clip art, charts, and graphics). Alt text needs to describe the image and convey the same information as the image does to someone who uses assistive technologies (such as a screen reader) and to people with visual or cognitive impairments. To find out more about alt text, see “Alternative Text for Images” (</a:t>
            </a:r>
            <a:r>
              <a:rPr lang="en-US" sz="1100" u="sng" kern="1200">
                <a:solidFill>
                  <a:schemeClr val="tx1"/>
                </a:solidFill>
                <a:effectLst/>
                <a:latin typeface="Arial" panose="020B0604020202020204" pitchFamily="34" charset="0"/>
                <a:ea typeface="+mn-ea"/>
                <a:cs typeface="Arial" panose="020B0604020202020204" pitchFamily="34" charset="0"/>
                <a:hlinkClick r:id="rId9"/>
              </a:rPr>
              <a:t>https://bit.ly/3zkzIOP</a:t>
            </a:r>
            <a:r>
              <a:rPr lang="en-US" sz="1100" kern="1200">
                <a:solidFill>
                  <a:schemeClr val="tx1"/>
                </a:solidFill>
                <a:effectLst/>
                <a:latin typeface="Arial" panose="020B0604020202020204" pitchFamily="34" charset="0"/>
                <a:ea typeface="+mn-ea"/>
                <a:cs typeface="Arial" panose="020B0604020202020204" pitchFamily="34" charset="0"/>
              </a:rPr>
              <a:t>) on the MSU Web Accessibility website. It is permissible to thank sponsors in the text, but sponsor logos and wordmarks are not permitted.</a:t>
            </a:r>
            <a:r>
              <a:rPr lang="en-US" sz="800" kern="1200">
                <a:solidFill>
                  <a:schemeClr val="tx1"/>
                </a:solidFill>
                <a:effectLst/>
                <a:latin typeface="Arial" panose="020B0604020202020204" pitchFamily="34" charset="0"/>
                <a:ea typeface="+mn-ea"/>
                <a:cs typeface="Arial" panose="020B0604020202020204" pitchFamily="34" charset="0"/>
              </a:rPr>
              <a:t> </a:t>
            </a:r>
            <a:br>
              <a:rPr lang="en-US" sz="800" kern="1200">
                <a:solidFill>
                  <a:schemeClr val="tx1"/>
                </a:solidFill>
                <a:effectLst/>
                <a:latin typeface="Arial" panose="020B0604020202020204" pitchFamily="34" charset="0"/>
                <a:ea typeface="+mn-ea"/>
                <a:cs typeface="Arial" panose="020B0604020202020204" pitchFamily="34" charset="0"/>
              </a:rPr>
            </a:br>
            <a:endParaRPr lang="en-US" sz="800" kern="120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r>
              <a:rPr lang="en-US" sz="1100" kern="1200">
                <a:solidFill>
                  <a:schemeClr val="tx1"/>
                </a:solidFill>
                <a:effectLst/>
                <a:latin typeface="Arial" panose="020B0604020202020204" pitchFamily="34" charset="0"/>
                <a:ea typeface="+mn-ea"/>
                <a:cs typeface="Arial" panose="020B0604020202020204" pitchFamily="34" charset="0"/>
              </a:rPr>
              <a:t>When you’ve finished your flyer, delete any unneeded pages from the template. Save the file.</a:t>
            </a:r>
            <a:br>
              <a:rPr lang="en-US" sz="600" kern="1200">
                <a:solidFill>
                  <a:schemeClr val="tx1"/>
                </a:solidFill>
                <a:effectLst/>
                <a:latin typeface="Arial" panose="020B0604020202020204" pitchFamily="34" charset="0"/>
                <a:ea typeface="+mn-ea"/>
                <a:cs typeface="Arial" panose="020B0604020202020204" pitchFamily="34" charset="0"/>
              </a:rPr>
            </a:br>
            <a:endParaRPr lang="en-US" sz="600" kern="1200">
              <a:solidFill>
                <a:schemeClr val="tx1"/>
              </a:solidFill>
              <a:effectLst/>
              <a:latin typeface="Arial" panose="020B0604020202020204" pitchFamily="34" charset="0"/>
              <a:ea typeface="+mn-ea"/>
              <a:cs typeface="Arial" panose="020B0604020202020204" pitchFamily="34" charset="0"/>
            </a:endParaRPr>
          </a:p>
          <a:p>
            <a:pPr marL="228600" marR="0" lvl="0" indent="-228600" algn="l" defTabSz="457200" rtl="0" eaLnBrk="1" fontAlgn="auto" latinLnBrk="0" hangingPunct="1">
              <a:lnSpc>
                <a:spcPct val="100000"/>
              </a:lnSpc>
              <a:spcBef>
                <a:spcPts val="0"/>
              </a:spcBef>
              <a:spcAft>
                <a:spcPts val="0"/>
              </a:spcAft>
              <a:buClrTx/>
              <a:buSzTx/>
              <a:buFont typeface="+mj-lt"/>
              <a:buAutoNum type="arabicPeriod" startAt="7"/>
              <a:tabLst/>
              <a:defRPr/>
            </a:pPr>
            <a:r>
              <a:rPr lang="en-US" sz="1100" kern="1200">
                <a:solidFill>
                  <a:schemeClr val="tx1"/>
                </a:solidFill>
                <a:effectLst/>
                <a:latin typeface="Arial" panose="020B0604020202020204" pitchFamily="34" charset="0"/>
                <a:ea typeface="+mn-ea"/>
                <a:cs typeface="Arial" panose="020B0604020202020204" pitchFamily="34" charset="0"/>
              </a:rPr>
              <a:t>Decide how you’re going to distribute the flyer. If you will:</a:t>
            </a:r>
          </a:p>
          <a:p>
            <a:pPr marL="346075" lvl="1" indent="-117475">
              <a:buFont typeface="Arial" panose="020B0604020202020204" pitchFamily="34" charset="0"/>
              <a:buChar char="•"/>
              <a:tabLst/>
            </a:pPr>
            <a:r>
              <a:rPr lang="en-US" sz="1100" b="1" kern="1200">
                <a:solidFill>
                  <a:schemeClr val="tx1"/>
                </a:solidFill>
                <a:effectLst/>
                <a:latin typeface="Arial" panose="020B0604020202020204" pitchFamily="34" charset="0"/>
                <a:ea typeface="+mn-ea"/>
                <a:cs typeface="Arial" panose="020B0604020202020204" pitchFamily="34" charset="0"/>
              </a:rPr>
              <a:t>Print copies on your office printer or copier –</a:t>
            </a:r>
            <a:r>
              <a:rPr lang="en-US" sz="1100" kern="1200">
                <a:solidFill>
                  <a:schemeClr val="tx1"/>
                </a:solidFill>
                <a:effectLst/>
                <a:latin typeface="Arial" panose="020B0604020202020204" pitchFamily="34" charset="0"/>
                <a:ea typeface="+mn-ea"/>
                <a:cs typeface="Arial" panose="020B0604020202020204" pitchFamily="34" charset="0"/>
              </a:rPr>
              <a:t> It’s ready.</a:t>
            </a:r>
          </a:p>
          <a:p>
            <a:pPr marL="346075" lvl="1" indent="-117475">
              <a:buFont typeface="Arial" panose="020B0604020202020204" pitchFamily="34" charset="0"/>
              <a:buChar char="•"/>
              <a:tabLst/>
            </a:pPr>
            <a:r>
              <a:rPr lang="en-US" sz="1100" b="1" kern="1200">
                <a:solidFill>
                  <a:schemeClr val="tx1"/>
                </a:solidFill>
                <a:effectLst/>
                <a:latin typeface="Arial" panose="020B0604020202020204" pitchFamily="34" charset="0"/>
                <a:ea typeface="+mn-ea"/>
                <a:cs typeface="Arial" panose="020B0604020202020204" pitchFamily="34" charset="0"/>
              </a:rPr>
              <a:t>Post it online or distribute it digitally –</a:t>
            </a:r>
            <a:r>
              <a:rPr lang="en-US" sz="1100" kern="1200">
                <a:solidFill>
                  <a:schemeClr val="tx1"/>
                </a:solidFill>
                <a:effectLst/>
                <a:latin typeface="Arial" panose="020B0604020202020204" pitchFamily="34" charset="0"/>
                <a:ea typeface="+mn-ea"/>
                <a:cs typeface="Arial" panose="020B0604020202020204" pitchFamily="34" charset="0"/>
              </a:rPr>
              <a:t> Save it as a pdf. (Remember to check the pdf for accessibility before posting it!)</a:t>
            </a:r>
          </a:p>
          <a:p>
            <a:pPr marL="346075" lvl="1" indent="-117475">
              <a:buFont typeface="Arial" panose="020B0604020202020204" pitchFamily="34" charset="0"/>
              <a:buChar char="•"/>
              <a:tabLst/>
            </a:pPr>
            <a:r>
              <a:rPr lang="en-US" sz="1100" b="1" kern="1200">
                <a:solidFill>
                  <a:schemeClr val="tx1"/>
                </a:solidFill>
                <a:effectLst/>
                <a:latin typeface="Arial" panose="020B0604020202020204" pitchFamily="34" charset="0"/>
                <a:ea typeface="+mn-ea"/>
                <a:cs typeface="Arial" panose="020B0604020202020204" pitchFamily="34" charset="0"/>
              </a:rPr>
              <a:t>Send it to a commercial printing company –</a:t>
            </a:r>
            <a:r>
              <a:rPr lang="en-US" sz="1100" kern="1200">
                <a:solidFill>
                  <a:schemeClr val="tx1"/>
                </a:solidFill>
                <a:effectLst/>
                <a:latin typeface="Arial" panose="020B0604020202020204" pitchFamily="34" charset="0"/>
                <a:ea typeface="+mn-ea"/>
                <a:cs typeface="Arial" panose="020B0604020202020204" pitchFamily="34" charset="0"/>
              </a:rPr>
              <a:t> Save it as a JPEG (</a:t>
            </a:r>
            <a:r>
              <a:rPr lang="en-US" sz="1100" b="1" kern="1200">
                <a:solidFill>
                  <a:schemeClr val="tx1"/>
                </a:solidFill>
                <a:effectLst/>
                <a:latin typeface="Arial" panose="020B0604020202020204" pitchFamily="34" charset="0"/>
                <a:ea typeface="+mn-ea"/>
                <a:cs typeface="Arial" panose="020B0604020202020204" pitchFamily="34" charset="0"/>
              </a:rPr>
              <a:t>NOT</a:t>
            </a:r>
            <a:r>
              <a:rPr lang="en-US" sz="1100" kern="1200">
                <a:solidFill>
                  <a:schemeClr val="tx1"/>
                </a:solidFill>
                <a:effectLst/>
                <a:latin typeface="Arial" panose="020B0604020202020204" pitchFamily="34" charset="0"/>
                <a:ea typeface="+mn-ea"/>
                <a:cs typeface="Arial" panose="020B0604020202020204" pitchFamily="34" charset="0"/>
              </a:rPr>
              <a:t> a pdf) and send the resulting files (there will be one per page) to the printer. (This avoids the known issue of PowerPoint adding extra margin space when saving or converting files to pdf.)</a:t>
            </a:r>
            <a:endParaRPr lang="en-US"/>
          </a:p>
        </p:txBody>
      </p:sp>
    </p:spTree>
    <p:extLst>
      <p:ext uri="{BB962C8B-B14F-4D97-AF65-F5344CB8AC3E}">
        <p14:creationId xmlns:p14="http://schemas.microsoft.com/office/powerpoint/2010/main" val="1207961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54512" y="1313662"/>
            <a:ext cx="5032673" cy="535517"/>
          </a:xfrm>
        </p:spPr>
        <p:txBody>
          <a:bodyPr>
            <a:normAutofit/>
          </a:bodyPr>
          <a:lstStyle>
            <a:lvl1pPr marL="0" indent="0" algn="ctr">
              <a:buNone/>
              <a:defRPr sz="2300" b="1">
                <a:solidFill>
                  <a:srgbClr val="004432"/>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8" name="Rectangle 7">
            <a:extLst>
              <a:ext uri="{FF2B5EF4-FFF2-40B4-BE49-F238E27FC236}">
                <a16:creationId xmlns:a16="http://schemas.microsoft.com/office/drawing/2014/main" id="{F861D62E-E7E0-764F-8869-00779531FC52}"/>
              </a:ext>
            </a:extLst>
          </p:cNvPr>
          <p:cNvSpPr/>
          <p:nvPr userDrawn="1"/>
        </p:nvSpPr>
        <p:spPr>
          <a:xfrm>
            <a:off x="246743" y="424426"/>
            <a:ext cx="7340442" cy="705861"/>
          </a:xfrm>
          <a:prstGeom prst="rect">
            <a:avLst/>
          </a:prstGeom>
          <a:solidFill>
            <a:schemeClr val="bg1"/>
          </a:solidFill>
          <a:ln w="28575">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9A75505-042A-E74D-BF41-12456A2FBB2B}"/>
              </a:ext>
            </a:extLst>
          </p:cNvPr>
          <p:cNvPicPr>
            <a:picLocks noChangeAspect="1"/>
          </p:cNvPicPr>
          <p:nvPr userDrawn="1"/>
        </p:nvPicPr>
        <p:blipFill>
          <a:blip r:embed="rId2"/>
          <a:stretch>
            <a:fillRect/>
          </a:stretch>
        </p:blipFill>
        <p:spPr>
          <a:xfrm>
            <a:off x="4038600" y="554033"/>
            <a:ext cx="3429000" cy="444500"/>
          </a:xfrm>
          <a:prstGeom prst="rect">
            <a:avLst/>
          </a:prstGeom>
        </p:spPr>
      </p:pic>
      <p:sp>
        <p:nvSpPr>
          <p:cNvPr id="17" name="Text Placeholder 16">
            <a:extLst>
              <a:ext uri="{FF2B5EF4-FFF2-40B4-BE49-F238E27FC236}">
                <a16:creationId xmlns:a16="http://schemas.microsoft.com/office/drawing/2014/main" id="{41E38116-A3C6-B340-9D5F-86027B72CD3F}"/>
              </a:ext>
            </a:extLst>
          </p:cNvPr>
          <p:cNvSpPr>
            <a:spLocks noGrp="1"/>
          </p:cNvSpPr>
          <p:nvPr>
            <p:ph type="body" sz="quarter" idx="11" hasCustomPrompt="1"/>
          </p:nvPr>
        </p:nvSpPr>
        <p:spPr>
          <a:xfrm>
            <a:off x="2554514" y="2071585"/>
            <a:ext cx="4912057" cy="315572"/>
          </a:xfrm>
        </p:spPr>
        <p:txBody>
          <a:bodyPr>
            <a:normAutofit/>
          </a:bodyPr>
          <a:lstStyle>
            <a:lvl1pPr marL="0" indent="0">
              <a:buNone/>
              <a:defRPr sz="1800" b="1" u="none">
                <a:solidFill>
                  <a:srgbClr val="004432"/>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19" name="Text Placeholder 18">
            <a:extLst>
              <a:ext uri="{FF2B5EF4-FFF2-40B4-BE49-F238E27FC236}">
                <a16:creationId xmlns:a16="http://schemas.microsoft.com/office/drawing/2014/main" id="{91DF1EA2-2FC6-7B45-8850-5A3A89EBF6ED}"/>
              </a:ext>
            </a:extLst>
          </p:cNvPr>
          <p:cNvSpPr>
            <a:spLocks noGrp="1"/>
          </p:cNvSpPr>
          <p:nvPr>
            <p:ph type="body" sz="quarter" idx="12" hasCustomPrompt="1"/>
          </p:nvPr>
        </p:nvSpPr>
        <p:spPr>
          <a:xfrm>
            <a:off x="2554513" y="2485200"/>
            <a:ext cx="4913083" cy="18375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0" name="Text Placeholder 18">
            <a:extLst>
              <a:ext uri="{FF2B5EF4-FFF2-40B4-BE49-F238E27FC236}">
                <a16:creationId xmlns:a16="http://schemas.microsoft.com/office/drawing/2014/main" id="{1E2D23D8-5971-7041-AD13-483D5882E538}"/>
              </a:ext>
            </a:extLst>
          </p:cNvPr>
          <p:cNvSpPr>
            <a:spLocks noGrp="1"/>
          </p:cNvSpPr>
          <p:nvPr>
            <p:ph type="body" sz="quarter" idx="13" hasCustomPrompt="1"/>
          </p:nvPr>
        </p:nvSpPr>
        <p:spPr>
          <a:xfrm>
            <a:off x="2554513" y="4875838"/>
            <a:ext cx="4913086" cy="2148574"/>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1" name="Text Placeholder 16">
            <a:extLst>
              <a:ext uri="{FF2B5EF4-FFF2-40B4-BE49-F238E27FC236}">
                <a16:creationId xmlns:a16="http://schemas.microsoft.com/office/drawing/2014/main" id="{342CBFD8-D5CE-3847-BD45-8965B14B90AA}"/>
              </a:ext>
            </a:extLst>
          </p:cNvPr>
          <p:cNvSpPr>
            <a:spLocks noGrp="1"/>
          </p:cNvSpPr>
          <p:nvPr>
            <p:ph type="body" sz="quarter" idx="14" hasCustomPrompt="1"/>
          </p:nvPr>
        </p:nvSpPr>
        <p:spPr>
          <a:xfrm>
            <a:off x="2554513" y="4463515"/>
            <a:ext cx="4913084" cy="315572"/>
          </a:xfrm>
        </p:spPr>
        <p:txBody>
          <a:bodyPr>
            <a:normAutofit/>
          </a:bodyPr>
          <a:lstStyle>
            <a:lvl1pPr marL="0" indent="0">
              <a:buNone/>
              <a:defRPr sz="1800" b="1" u="none">
                <a:solidFill>
                  <a:srgbClr val="004432"/>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29" name="Rectangle 28">
            <a:extLst>
              <a:ext uri="{FF2B5EF4-FFF2-40B4-BE49-F238E27FC236}">
                <a16:creationId xmlns:a16="http://schemas.microsoft.com/office/drawing/2014/main" id="{E5E0B3CB-DF86-ED4D-987A-A9DAAFCD906B}"/>
              </a:ext>
            </a:extLst>
          </p:cNvPr>
          <p:cNvSpPr/>
          <p:nvPr userDrawn="1"/>
        </p:nvSpPr>
        <p:spPr>
          <a:xfrm>
            <a:off x="223709" y="998533"/>
            <a:ext cx="2211218" cy="8874147"/>
          </a:xfrm>
          <a:prstGeom prst="rect">
            <a:avLst/>
          </a:prstGeom>
          <a:solidFill>
            <a:srgbClr val="004432"/>
          </a:solidFill>
          <a:ln w="28575">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6">
            <a:extLst>
              <a:ext uri="{FF2B5EF4-FFF2-40B4-BE49-F238E27FC236}">
                <a16:creationId xmlns:a16="http://schemas.microsoft.com/office/drawing/2014/main" id="{DABC521E-AC30-054F-9FD6-98AF6091B0EA}"/>
              </a:ext>
            </a:extLst>
          </p:cNvPr>
          <p:cNvSpPr/>
          <p:nvPr userDrawn="1"/>
        </p:nvSpPr>
        <p:spPr>
          <a:xfrm rot="10800000">
            <a:off x="224971" y="8413611"/>
            <a:ext cx="7362214" cy="1506520"/>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44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sp>
        <p:nvSpPr>
          <p:cNvPr id="15" name="Picture Placeholder 14">
            <a:extLst>
              <a:ext uri="{FF2B5EF4-FFF2-40B4-BE49-F238E27FC236}">
                <a16:creationId xmlns:a16="http://schemas.microsoft.com/office/drawing/2014/main" id="{760D9973-7678-4549-941A-7B636F16D832}"/>
              </a:ext>
            </a:extLst>
          </p:cNvPr>
          <p:cNvSpPr>
            <a:spLocks noGrp="1"/>
          </p:cNvSpPr>
          <p:nvPr>
            <p:ph type="pic" sz="quarter" idx="10" hasCustomPrompt="1"/>
          </p:nvPr>
        </p:nvSpPr>
        <p:spPr>
          <a:xfrm>
            <a:off x="2554512" y="7254914"/>
            <a:ext cx="4960759" cy="2410408"/>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en-US"/>
              <a:t>[Click Icon to Add Photo]</a:t>
            </a:r>
          </a:p>
        </p:txBody>
      </p:sp>
      <p:sp>
        <p:nvSpPr>
          <p:cNvPr id="31" name="Text Placeholder 16">
            <a:extLst>
              <a:ext uri="{FF2B5EF4-FFF2-40B4-BE49-F238E27FC236}">
                <a16:creationId xmlns:a16="http://schemas.microsoft.com/office/drawing/2014/main" id="{CEFA216E-3FAA-F748-9B10-7BCCACBEA45E}"/>
              </a:ext>
            </a:extLst>
          </p:cNvPr>
          <p:cNvSpPr>
            <a:spLocks noGrp="1"/>
          </p:cNvSpPr>
          <p:nvPr>
            <p:ph type="body" sz="quarter" idx="19" hasCustomPrompt="1"/>
          </p:nvPr>
        </p:nvSpPr>
        <p:spPr>
          <a:xfrm>
            <a:off x="290282" y="1939195"/>
            <a:ext cx="1693808" cy="317419"/>
          </a:xfrm>
        </p:spPr>
        <p:txBody>
          <a:bodyPr>
            <a:normAutofit/>
          </a:bodyPr>
          <a:lstStyle>
            <a:lvl1pPr marL="0" indent="0">
              <a:buNone/>
              <a:defRPr sz="1800" b="1" u="none">
                <a:solidFill>
                  <a:schemeClr val="bg1"/>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CONTACT:</a:t>
            </a:r>
          </a:p>
        </p:txBody>
      </p:sp>
      <p:sp>
        <p:nvSpPr>
          <p:cNvPr id="32" name="Text Placeholder 18">
            <a:extLst>
              <a:ext uri="{FF2B5EF4-FFF2-40B4-BE49-F238E27FC236}">
                <a16:creationId xmlns:a16="http://schemas.microsoft.com/office/drawing/2014/main" id="{7C17EC30-27EC-994A-AFE2-0AC0C12C6A77}"/>
              </a:ext>
            </a:extLst>
          </p:cNvPr>
          <p:cNvSpPr>
            <a:spLocks noGrp="1"/>
          </p:cNvSpPr>
          <p:nvPr>
            <p:ph type="body" sz="quarter" idx="20" hasCustomPrompt="1"/>
          </p:nvPr>
        </p:nvSpPr>
        <p:spPr>
          <a:xfrm>
            <a:off x="287669" y="2317251"/>
            <a:ext cx="2035401" cy="4406615"/>
          </a:xfrm>
        </p:spPr>
        <p:txBody>
          <a:bodyPr>
            <a:noAutofit/>
          </a:bodyPr>
          <a:lstStyle>
            <a:lvl1pPr marL="0" indent="0">
              <a:buNone/>
              <a:defRPr sz="1100">
                <a:solidFill>
                  <a:schemeClr val="bg1"/>
                </a:solidFill>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[click to insert copy.]</a:t>
            </a:r>
          </a:p>
        </p:txBody>
      </p:sp>
      <p:sp>
        <p:nvSpPr>
          <p:cNvPr id="7" name="Rectangle 6">
            <a:extLst>
              <a:ext uri="{FF2B5EF4-FFF2-40B4-BE49-F238E27FC236}">
                <a16:creationId xmlns:a16="http://schemas.microsoft.com/office/drawing/2014/main" id="{72C554D4-6B80-274B-93A0-BF31A18207B7}"/>
              </a:ext>
            </a:extLst>
          </p:cNvPr>
          <p:cNvSpPr/>
          <p:nvPr userDrawn="1"/>
        </p:nvSpPr>
        <p:spPr>
          <a:xfrm>
            <a:off x="185215" y="285615"/>
            <a:ext cx="3973128"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44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pic>
        <p:nvPicPr>
          <p:cNvPr id="10" name="Picture 9">
            <a:extLst>
              <a:ext uri="{FF2B5EF4-FFF2-40B4-BE49-F238E27FC236}">
                <a16:creationId xmlns:a16="http://schemas.microsoft.com/office/drawing/2014/main" id="{9DC990DC-8742-E041-B9C9-6CE19B98839A}"/>
              </a:ext>
            </a:extLst>
          </p:cNvPr>
          <p:cNvPicPr>
            <a:picLocks noChangeAspect="1"/>
          </p:cNvPicPr>
          <p:nvPr userDrawn="1"/>
        </p:nvPicPr>
        <p:blipFill>
          <a:blip r:embed="rId3"/>
          <a:stretch>
            <a:fillRect/>
          </a:stretch>
        </p:blipFill>
        <p:spPr>
          <a:xfrm>
            <a:off x="855565" y="499251"/>
            <a:ext cx="474912" cy="554064"/>
          </a:xfrm>
          <a:prstGeom prst="rect">
            <a:avLst/>
          </a:prstGeom>
        </p:spPr>
      </p:pic>
      <p:sp>
        <p:nvSpPr>
          <p:cNvPr id="26" name="TextBox 25">
            <a:extLst>
              <a:ext uri="{FF2B5EF4-FFF2-40B4-BE49-F238E27FC236}">
                <a16:creationId xmlns:a16="http://schemas.microsoft.com/office/drawing/2014/main" id="{7A563783-F10B-4A4F-8D75-BCA5BB210029}"/>
              </a:ext>
            </a:extLst>
          </p:cNvPr>
          <p:cNvSpPr txBox="1"/>
          <p:nvPr userDrawn="1"/>
        </p:nvSpPr>
        <p:spPr>
          <a:xfrm>
            <a:off x="209406" y="6771319"/>
            <a:ext cx="2113664" cy="280076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chemeClr val="bg1"/>
                </a:solidFill>
                <a:effectLst/>
                <a:latin typeface="Arial" panose="020B0604020202020204" pitchFamily="34" charset="0"/>
                <a:ea typeface="+mn-ea"/>
                <a:cs typeface="Arial" panose="020B0604020202020204" pitchFamily="34" charset="0"/>
              </a:rPr>
              <a:t>Quentin Tyler, Director, </a:t>
            </a:r>
            <a:r>
              <a:rPr lang="en-US" sz="800" b="0" i="0">
                <a:solidFill>
                  <a:schemeClr val="bg1"/>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p:txBody>
      </p:sp>
    </p:spTree>
    <p:extLst>
      <p:ext uri="{BB962C8B-B14F-4D97-AF65-F5344CB8AC3E}">
        <p14:creationId xmlns:p14="http://schemas.microsoft.com/office/powerpoint/2010/main" val="2898039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28C6ADC-D30B-D544-835D-C530B3557B37}"/>
              </a:ext>
            </a:extLst>
          </p:cNvPr>
          <p:cNvSpPr>
            <a:spLocks noGrp="1"/>
          </p:cNvSpPr>
          <p:nvPr>
            <p:ph type="subTitle" idx="1" hasCustomPrompt="1"/>
          </p:nvPr>
        </p:nvSpPr>
        <p:spPr>
          <a:xfrm>
            <a:off x="1796142" y="1212339"/>
            <a:ext cx="5791043" cy="535517"/>
          </a:xfrm>
        </p:spPr>
        <p:txBody>
          <a:bodyPr>
            <a:normAutofit/>
          </a:bodyPr>
          <a:lstStyle>
            <a:lvl1pPr marL="0" indent="0" algn="ctr">
              <a:buNone/>
              <a:defRPr sz="2400" b="1">
                <a:solidFill>
                  <a:srgbClr val="004432"/>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7" name="Rectangle 6">
            <a:extLst>
              <a:ext uri="{FF2B5EF4-FFF2-40B4-BE49-F238E27FC236}">
                <a16:creationId xmlns:a16="http://schemas.microsoft.com/office/drawing/2014/main" id="{F7CAC8DB-A9F3-634D-9F6D-321BF35CBAB4}"/>
              </a:ext>
            </a:extLst>
          </p:cNvPr>
          <p:cNvSpPr/>
          <p:nvPr userDrawn="1"/>
        </p:nvSpPr>
        <p:spPr>
          <a:xfrm>
            <a:off x="246743" y="424426"/>
            <a:ext cx="7340442" cy="705861"/>
          </a:xfrm>
          <a:prstGeom prst="rect">
            <a:avLst/>
          </a:prstGeom>
          <a:solidFill>
            <a:schemeClr val="bg1"/>
          </a:solidFill>
          <a:ln w="28575">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0537959B-9F90-174B-A392-2353BF944306}"/>
              </a:ext>
            </a:extLst>
          </p:cNvPr>
          <p:cNvSpPr/>
          <p:nvPr userDrawn="1"/>
        </p:nvSpPr>
        <p:spPr>
          <a:xfrm>
            <a:off x="224971" y="185720"/>
            <a:ext cx="3933372"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4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pic>
        <p:nvPicPr>
          <p:cNvPr id="9" name="Picture 8">
            <a:extLst>
              <a:ext uri="{FF2B5EF4-FFF2-40B4-BE49-F238E27FC236}">
                <a16:creationId xmlns:a16="http://schemas.microsoft.com/office/drawing/2014/main" id="{72FD3F41-5354-5740-9859-A5D3C7E90540}"/>
              </a:ext>
            </a:extLst>
          </p:cNvPr>
          <p:cNvPicPr>
            <a:picLocks noChangeAspect="1"/>
          </p:cNvPicPr>
          <p:nvPr userDrawn="1"/>
        </p:nvPicPr>
        <p:blipFill>
          <a:blip r:embed="rId2"/>
          <a:stretch>
            <a:fillRect/>
          </a:stretch>
        </p:blipFill>
        <p:spPr>
          <a:xfrm>
            <a:off x="470115" y="381243"/>
            <a:ext cx="474912" cy="554064"/>
          </a:xfrm>
          <a:prstGeom prst="rect">
            <a:avLst/>
          </a:prstGeom>
        </p:spPr>
      </p:pic>
      <p:pic>
        <p:nvPicPr>
          <p:cNvPr id="10" name="Picture 9">
            <a:extLst>
              <a:ext uri="{FF2B5EF4-FFF2-40B4-BE49-F238E27FC236}">
                <a16:creationId xmlns:a16="http://schemas.microsoft.com/office/drawing/2014/main" id="{8739CC67-C230-AE4F-98C1-AB1577810C94}"/>
              </a:ext>
            </a:extLst>
          </p:cNvPr>
          <p:cNvPicPr>
            <a:picLocks noChangeAspect="1"/>
          </p:cNvPicPr>
          <p:nvPr userDrawn="1"/>
        </p:nvPicPr>
        <p:blipFill>
          <a:blip r:embed="rId3"/>
          <a:stretch>
            <a:fillRect/>
          </a:stretch>
        </p:blipFill>
        <p:spPr>
          <a:xfrm>
            <a:off x="4038600" y="554033"/>
            <a:ext cx="3429000" cy="444500"/>
          </a:xfrm>
          <a:prstGeom prst="rect">
            <a:avLst/>
          </a:prstGeom>
        </p:spPr>
      </p:pic>
      <p:sp>
        <p:nvSpPr>
          <p:cNvPr id="11" name="Text Placeholder 16">
            <a:extLst>
              <a:ext uri="{FF2B5EF4-FFF2-40B4-BE49-F238E27FC236}">
                <a16:creationId xmlns:a16="http://schemas.microsoft.com/office/drawing/2014/main" id="{66E75D70-589D-F540-B382-35AB3E324BD3}"/>
              </a:ext>
            </a:extLst>
          </p:cNvPr>
          <p:cNvSpPr>
            <a:spLocks noGrp="1"/>
          </p:cNvSpPr>
          <p:nvPr>
            <p:ph type="body" sz="quarter" idx="13" hasCustomPrompt="1"/>
          </p:nvPr>
        </p:nvSpPr>
        <p:spPr>
          <a:xfrm>
            <a:off x="470114" y="1889126"/>
            <a:ext cx="3416085" cy="317419"/>
          </a:xfrm>
        </p:spPr>
        <p:txBody>
          <a:bodyPr>
            <a:normAutofit/>
          </a:bodyPr>
          <a:lstStyle>
            <a:lvl1pPr marL="0" indent="0">
              <a:buNone/>
              <a:defRPr sz="1800" b="1" u="none">
                <a:solidFill>
                  <a:srgbClr val="004432"/>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ADDITIONAL INFORMATION</a:t>
            </a:r>
          </a:p>
        </p:txBody>
      </p:sp>
      <p:sp>
        <p:nvSpPr>
          <p:cNvPr id="14" name="Text Placeholder 18">
            <a:extLst>
              <a:ext uri="{FF2B5EF4-FFF2-40B4-BE49-F238E27FC236}">
                <a16:creationId xmlns:a16="http://schemas.microsoft.com/office/drawing/2014/main" id="{D053B647-EC00-CF4A-B39A-5E1ADE978A12}"/>
              </a:ext>
            </a:extLst>
          </p:cNvPr>
          <p:cNvSpPr>
            <a:spLocks noGrp="1"/>
          </p:cNvSpPr>
          <p:nvPr>
            <p:ph type="body" sz="quarter" idx="16" hasCustomPrompt="1"/>
          </p:nvPr>
        </p:nvSpPr>
        <p:spPr>
          <a:xfrm>
            <a:off x="471061" y="2234570"/>
            <a:ext cx="7106183" cy="64083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15" name="TextBox 14">
            <a:extLst>
              <a:ext uri="{FF2B5EF4-FFF2-40B4-BE49-F238E27FC236}">
                <a16:creationId xmlns:a16="http://schemas.microsoft.com/office/drawing/2014/main" id="{3BDD0502-D3D8-6B46-A5CB-5FD47A4FB032}"/>
              </a:ext>
            </a:extLst>
          </p:cNvPr>
          <p:cNvSpPr txBox="1"/>
          <p:nvPr userDrawn="1"/>
        </p:nvSpPr>
        <p:spPr>
          <a:xfrm>
            <a:off x="2355574" y="8846061"/>
            <a:ext cx="5221671" cy="135421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rgbClr val="004432"/>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rgbClr val="004432"/>
                </a:solidFill>
                <a:effectLst/>
                <a:latin typeface="Arial" panose="020B0604020202020204" pitchFamily="34" charset="0"/>
                <a:ea typeface="+mn-ea"/>
                <a:cs typeface="Arial" panose="020B0604020202020204" pitchFamily="34" charset="0"/>
              </a:rPr>
              <a:t>Quentin Tyler, Director, </a:t>
            </a:r>
            <a:r>
              <a:rPr lang="en-US" sz="800" b="0" i="0">
                <a:solidFill>
                  <a:srgbClr val="004432"/>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a:p>
            <a:endParaRPr lang="en-US" b="1"/>
          </a:p>
        </p:txBody>
      </p:sp>
      <p:pic>
        <p:nvPicPr>
          <p:cNvPr id="17" name="Picture 16">
            <a:extLst>
              <a:ext uri="{FF2B5EF4-FFF2-40B4-BE49-F238E27FC236}">
                <a16:creationId xmlns:a16="http://schemas.microsoft.com/office/drawing/2014/main" id="{1044095A-7FDB-544E-89C4-5AC88F6830ED}"/>
              </a:ext>
            </a:extLst>
          </p:cNvPr>
          <p:cNvPicPr>
            <a:picLocks noChangeAspect="1"/>
          </p:cNvPicPr>
          <p:nvPr userDrawn="1"/>
        </p:nvPicPr>
        <p:blipFill>
          <a:blip r:embed="rId3"/>
          <a:stretch>
            <a:fillRect/>
          </a:stretch>
        </p:blipFill>
        <p:spPr>
          <a:xfrm>
            <a:off x="474616" y="9174192"/>
            <a:ext cx="1836470" cy="238061"/>
          </a:xfrm>
          <a:prstGeom prst="rect">
            <a:avLst/>
          </a:prstGeom>
        </p:spPr>
      </p:pic>
    </p:spTree>
    <p:extLst>
      <p:ext uri="{BB962C8B-B14F-4D97-AF65-F5344CB8AC3E}">
        <p14:creationId xmlns:p14="http://schemas.microsoft.com/office/powerpoint/2010/main" val="2072568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54512" y="1313662"/>
            <a:ext cx="5032673" cy="535517"/>
          </a:xfrm>
        </p:spPr>
        <p:txBody>
          <a:bodyPr>
            <a:normAutofit/>
          </a:bodyPr>
          <a:lstStyle>
            <a:lvl1pPr marL="0" indent="0" algn="ctr">
              <a:buNone/>
              <a:defRPr sz="2300" b="1">
                <a:solidFill>
                  <a:srgbClr val="007572"/>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8" name="Rectangle 7">
            <a:extLst>
              <a:ext uri="{FF2B5EF4-FFF2-40B4-BE49-F238E27FC236}">
                <a16:creationId xmlns:a16="http://schemas.microsoft.com/office/drawing/2014/main" id="{F861D62E-E7E0-764F-8869-00779531FC52}"/>
              </a:ext>
            </a:extLst>
          </p:cNvPr>
          <p:cNvSpPr/>
          <p:nvPr userDrawn="1"/>
        </p:nvSpPr>
        <p:spPr>
          <a:xfrm>
            <a:off x="246743" y="424426"/>
            <a:ext cx="7340442" cy="705861"/>
          </a:xfrm>
          <a:prstGeom prst="rect">
            <a:avLst/>
          </a:prstGeom>
          <a:solidFill>
            <a:schemeClr val="bg1"/>
          </a:solidFill>
          <a:ln w="28575">
            <a:solidFill>
              <a:srgbClr val="007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7572"/>
                </a:solidFill>
              </a:ln>
            </a:endParaRPr>
          </a:p>
        </p:txBody>
      </p:sp>
      <p:pic>
        <p:nvPicPr>
          <p:cNvPr id="12" name="Picture 11">
            <a:extLst>
              <a:ext uri="{FF2B5EF4-FFF2-40B4-BE49-F238E27FC236}">
                <a16:creationId xmlns:a16="http://schemas.microsoft.com/office/drawing/2014/main" id="{49A75505-042A-E74D-BF41-12456A2FBB2B}"/>
              </a:ext>
            </a:extLst>
          </p:cNvPr>
          <p:cNvPicPr>
            <a:picLocks noChangeAspect="1"/>
          </p:cNvPicPr>
          <p:nvPr userDrawn="1"/>
        </p:nvPicPr>
        <p:blipFill>
          <a:blip r:embed="rId2"/>
          <a:stretch>
            <a:fillRect/>
          </a:stretch>
        </p:blipFill>
        <p:spPr>
          <a:xfrm>
            <a:off x="4038600" y="554033"/>
            <a:ext cx="3429000" cy="444500"/>
          </a:xfrm>
          <a:prstGeom prst="rect">
            <a:avLst/>
          </a:prstGeom>
        </p:spPr>
      </p:pic>
      <p:sp>
        <p:nvSpPr>
          <p:cNvPr id="17" name="Text Placeholder 16">
            <a:extLst>
              <a:ext uri="{FF2B5EF4-FFF2-40B4-BE49-F238E27FC236}">
                <a16:creationId xmlns:a16="http://schemas.microsoft.com/office/drawing/2014/main" id="{41E38116-A3C6-B340-9D5F-86027B72CD3F}"/>
              </a:ext>
            </a:extLst>
          </p:cNvPr>
          <p:cNvSpPr>
            <a:spLocks noGrp="1"/>
          </p:cNvSpPr>
          <p:nvPr>
            <p:ph type="body" sz="quarter" idx="11" hasCustomPrompt="1"/>
          </p:nvPr>
        </p:nvSpPr>
        <p:spPr>
          <a:xfrm>
            <a:off x="2554514" y="2071585"/>
            <a:ext cx="4912057" cy="315572"/>
          </a:xfrm>
        </p:spPr>
        <p:txBody>
          <a:bodyPr>
            <a:normAutofit/>
          </a:bodyPr>
          <a:lstStyle>
            <a:lvl1pPr marL="0" indent="0">
              <a:buNone/>
              <a:defRPr sz="1800" b="1" u="none">
                <a:solidFill>
                  <a:srgbClr val="007572"/>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19" name="Text Placeholder 18">
            <a:extLst>
              <a:ext uri="{FF2B5EF4-FFF2-40B4-BE49-F238E27FC236}">
                <a16:creationId xmlns:a16="http://schemas.microsoft.com/office/drawing/2014/main" id="{91DF1EA2-2FC6-7B45-8850-5A3A89EBF6ED}"/>
              </a:ext>
            </a:extLst>
          </p:cNvPr>
          <p:cNvSpPr>
            <a:spLocks noGrp="1"/>
          </p:cNvSpPr>
          <p:nvPr>
            <p:ph type="body" sz="quarter" idx="12" hasCustomPrompt="1"/>
          </p:nvPr>
        </p:nvSpPr>
        <p:spPr>
          <a:xfrm>
            <a:off x="2554513" y="2485200"/>
            <a:ext cx="4913083" cy="18375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0" name="Text Placeholder 18">
            <a:extLst>
              <a:ext uri="{FF2B5EF4-FFF2-40B4-BE49-F238E27FC236}">
                <a16:creationId xmlns:a16="http://schemas.microsoft.com/office/drawing/2014/main" id="{1E2D23D8-5971-7041-AD13-483D5882E538}"/>
              </a:ext>
            </a:extLst>
          </p:cNvPr>
          <p:cNvSpPr>
            <a:spLocks noGrp="1"/>
          </p:cNvSpPr>
          <p:nvPr>
            <p:ph type="body" sz="quarter" idx="13" hasCustomPrompt="1"/>
          </p:nvPr>
        </p:nvSpPr>
        <p:spPr>
          <a:xfrm>
            <a:off x="2554513" y="4875838"/>
            <a:ext cx="4913086" cy="2148574"/>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1" name="Text Placeholder 16">
            <a:extLst>
              <a:ext uri="{FF2B5EF4-FFF2-40B4-BE49-F238E27FC236}">
                <a16:creationId xmlns:a16="http://schemas.microsoft.com/office/drawing/2014/main" id="{342CBFD8-D5CE-3847-BD45-8965B14B90AA}"/>
              </a:ext>
            </a:extLst>
          </p:cNvPr>
          <p:cNvSpPr>
            <a:spLocks noGrp="1"/>
          </p:cNvSpPr>
          <p:nvPr>
            <p:ph type="body" sz="quarter" idx="14" hasCustomPrompt="1"/>
          </p:nvPr>
        </p:nvSpPr>
        <p:spPr>
          <a:xfrm>
            <a:off x="2554513" y="4463515"/>
            <a:ext cx="4913084" cy="315572"/>
          </a:xfrm>
        </p:spPr>
        <p:txBody>
          <a:bodyPr>
            <a:normAutofit/>
          </a:bodyPr>
          <a:lstStyle>
            <a:lvl1pPr marL="0" indent="0">
              <a:buNone/>
              <a:defRPr sz="1800" b="1" u="none">
                <a:solidFill>
                  <a:srgbClr val="007572"/>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29" name="Rectangle 28">
            <a:extLst>
              <a:ext uri="{FF2B5EF4-FFF2-40B4-BE49-F238E27FC236}">
                <a16:creationId xmlns:a16="http://schemas.microsoft.com/office/drawing/2014/main" id="{E5E0B3CB-DF86-ED4D-987A-A9DAAFCD906B}"/>
              </a:ext>
            </a:extLst>
          </p:cNvPr>
          <p:cNvSpPr/>
          <p:nvPr userDrawn="1"/>
        </p:nvSpPr>
        <p:spPr>
          <a:xfrm>
            <a:off x="223709" y="998533"/>
            <a:ext cx="2211218" cy="8874147"/>
          </a:xfrm>
          <a:prstGeom prst="rect">
            <a:avLst/>
          </a:prstGeom>
          <a:solidFill>
            <a:srgbClr val="00757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6">
            <a:extLst>
              <a:ext uri="{FF2B5EF4-FFF2-40B4-BE49-F238E27FC236}">
                <a16:creationId xmlns:a16="http://schemas.microsoft.com/office/drawing/2014/main" id="{DABC521E-AC30-054F-9FD6-98AF6091B0EA}"/>
              </a:ext>
            </a:extLst>
          </p:cNvPr>
          <p:cNvSpPr/>
          <p:nvPr userDrawn="1"/>
        </p:nvSpPr>
        <p:spPr>
          <a:xfrm rot="10800000">
            <a:off x="224971" y="8413611"/>
            <a:ext cx="7362214" cy="1506520"/>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757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sp>
        <p:nvSpPr>
          <p:cNvPr id="31" name="Text Placeholder 16">
            <a:extLst>
              <a:ext uri="{FF2B5EF4-FFF2-40B4-BE49-F238E27FC236}">
                <a16:creationId xmlns:a16="http://schemas.microsoft.com/office/drawing/2014/main" id="{CEFA216E-3FAA-F748-9B10-7BCCACBEA45E}"/>
              </a:ext>
            </a:extLst>
          </p:cNvPr>
          <p:cNvSpPr>
            <a:spLocks noGrp="1"/>
          </p:cNvSpPr>
          <p:nvPr>
            <p:ph type="body" sz="quarter" idx="19" hasCustomPrompt="1"/>
          </p:nvPr>
        </p:nvSpPr>
        <p:spPr>
          <a:xfrm>
            <a:off x="290282" y="1939195"/>
            <a:ext cx="1693808" cy="317419"/>
          </a:xfrm>
        </p:spPr>
        <p:txBody>
          <a:bodyPr>
            <a:normAutofit/>
          </a:bodyPr>
          <a:lstStyle>
            <a:lvl1pPr marL="0" indent="0">
              <a:buNone/>
              <a:defRPr sz="1800" b="1" u="none">
                <a:solidFill>
                  <a:schemeClr val="bg1"/>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CONTACT:</a:t>
            </a:r>
          </a:p>
        </p:txBody>
      </p:sp>
      <p:sp>
        <p:nvSpPr>
          <p:cNvPr id="32" name="Text Placeholder 18">
            <a:extLst>
              <a:ext uri="{FF2B5EF4-FFF2-40B4-BE49-F238E27FC236}">
                <a16:creationId xmlns:a16="http://schemas.microsoft.com/office/drawing/2014/main" id="{7C17EC30-27EC-994A-AFE2-0AC0C12C6A77}"/>
              </a:ext>
            </a:extLst>
          </p:cNvPr>
          <p:cNvSpPr>
            <a:spLocks noGrp="1"/>
          </p:cNvSpPr>
          <p:nvPr>
            <p:ph type="body" sz="quarter" idx="20" hasCustomPrompt="1"/>
          </p:nvPr>
        </p:nvSpPr>
        <p:spPr>
          <a:xfrm>
            <a:off x="287669" y="2317251"/>
            <a:ext cx="2035401" cy="4406615"/>
          </a:xfrm>
        </p:spPr>
        <p:txBody>
          <a:bodyPr>
            <a:noAutofit/>
          </a:bodyPr>
          <a:lstStyle>
            <a:lvl1pPr marL="0" indent="0">
              <a:buNone/>
              <a:defRPr sz="1100">
                <a:solidFill>
                  <a:schemeClr val="bg1"/>
                </a:solidFill>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[click to insert copy.]</a:t>
            </a:r>
          </a:p>
        </p:txBody>
      </p:sp>
      <p:sp>
        <p:nvSpPr>
          <p:cNvPr id="7" name="Rectangle 6">
            <a:extLst>
              <a:ext uri="{FF2B5EF4-FFF2-40B4-BE49-F238E27FC236}">
                <a16:creationId xmlns:a16="http://schemas.microsoft.com/office/drawing/2014/main" id="{72C554D4-6B80-274B-93A0-BF31A18207B7}"/>
              </a:ext>
            </a:extLst>
          </p:cNvPr>
          <p:cNvSpPr/>
          <p:nvPr userDrawn="1"/>
        </p:nvSpPr>
        <p:spPr>
          <a:xfrm>
            <a:off x="185215" y="285615"/>
            <a:ext cx="3973128"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757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572"/>
              </a:solidFill>
            </a:endParaRPr>
          </a:p>
        </p:txBody>
      </p:sp>
      <p:pic>
        <p:nvPicPr>
          <p:cNvPr id="10" name="Picture 9">
            <a:extLst>
              <a:ext uri="{FF2B5EF4-FFF2-40B4-BE49-F238E27FC236}">
                <a16:creationId xmlns:a16="http://schemas.microsoft.com/office/drawing/2014/main" id="{9DC990DC-8742-E041-B9C9-6CE19B98839A}"/>
              </a:ext>
            </a:extLst>
          </p:cNvPr>
          <p:cNvPicPr>
            <a:picLocks noChangeAspect="1"/>
          </p:cNvPicPr>
          <p:nvPr userDrawn="1"/>
        </p:nvPicPr>
        <p:blipFill>
          <a:blip r:embed="rId3"/>
          <a:stretch>
            <a:fillRect/>
          </a:stretch>
        </p:blipFill>
        <p:spPr>
          <a:xfrm>
            <a:off x="855565" y="499251"/>
            <a:ext cx="474912" cy="554064"/>
          </a:xfrm>
          <a:prstGeom prst="rect">
            <a:avLst/>
          </a:prstGeom>
        </p:spPr>
      </p:pic>
      <p:sp>
        <p:nvSpPr>
          <p:cNvPr id="26" name="TextBox 25">
            <a:extLst>
              <a:ext uri="{FF2B5EF4-FFF2-40B4-BE49-F238E27FC236}">
                <a16:creationId xmlns:a16="http://schemas.microsoft.com/office/drawing/2014/main" id="{7A563783-F10B-4A4F-8D75-BCA5BB210029}"/>
              </a:ext>
            </a:extLst>
          </p:cNvPr>
          <p:cNvSpPr txBox="1"/>
          <p:nvPr userDrawn="1"/>
        </p:nvSpPr>
        <p:spPr>
          <a:xfrm>
            <a:off x="209406" y="6771319"/>
            <a:ext cx="2113664" cy="280076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chemeClr val="bg1"/>
                </a:solidFill>
                <a:effectLst/>
                <a:latin typeface="Arial" panose="020B0604020202020204" pitchFamily="34" charset="0"/>
                <a:ea typeface="+mn-ea"/>
                <a:cs typeface="Arial" panose="020B0604020202020204" pitchFamily="34" charset="0"/>
              </a:rPr>
              <a:t>Quentin Tyler, Director, </a:t>
            </a:r>
            <a:r>
              <a:rPr lang="en-US" sz="800" b="0" i="0">
                <a:solidFill>
                  <a:schemeClr val="bg1"/>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p:txBody>
      </p:sp>
      <p:sp>
        <p:nvSpPr>
          <p:cNvPr id="25" name="Picture Placeholder 14">
            <a:extLst>
              <a:ext uri="{FF2B5EF4-FFF2-40B4-BE49-F238E27FC236}">
                <a16:creationId xmlns:a16="http://schemas.microsoft.com/office/drawing/2014/main" id="{AEB95ACB-0FCB-5E40-A851-C3F0829C3781}"/>
              </a:ext>
            </a:extLst>
          </p:cNvPr>
          <p:cNvSpPr>
            <a:spLocks noGrp="1"/>
          </p:cNvSpPr>
          <p:nvPr>
            <p:ph type="pic" sz="quarter" idx="10" hasCustomPrompt="1"/>
          </p:nvPr>
        </p:nvSpPr>
        <p:spPr>
          <a:xfrm>
            <a:off x="2554512" y="7254914"/>
            <a:ext cx="4960759" cy="2410408"/>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en-US"/>
              <a:t>[Click Icon to Add Photo]</a:t>
            </a:r>
          </a:p>
        </p:txBody>
      </p:sp>
    </p:spTree>
    <p:extLst>
      <p:ext uri="{BB962C8B-B14F-4D97-AF65-F5344CB8AC3E}">
        <p14:creationId xmlns:p14="http://schemas.microsoft.com/office/powerpoint/2010/main" val="1563628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28C6ADC-D30B-D544-835D-C530B3557B37}"/>
              </a:ext>
            </a:extLst>
          </p:cNvPr>
          <p:cNvSpPr>
            <a:spLocks noGrp="1"/>
          </p:cNvSpPr>
          <p:nvPr>
            <p:ph type="subTitle" idx="1" hasCustomPrompt="1"/>
          </p:nvPr>
        </p:nvSpPr>
        <p:spPr>
          <a:xfrm>
            <a:off x="1796142" y="1212339"/>
            <a:ext cx="5791043" cy="535517"/>
          </a:xfrm>
        </p:spPr>
        <p:txBody>
          <a:bodyPr>
            <a:normAutofit/>
          </a:bodyPr>
          <a:lstStyle>
            <a:lvl1pPr marL="0" indent="0" algn="ctr">
              <a:buNone/>
              <a:defRPr sz="2400" b="1">
                <a:solidFill>
                  <a:srgbClr val="007572"/>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7" name="Rectangle 6">
            <a:extLst>
              <a:ext uri="{FF2B5EF4-FFF2-40B4-BE49-F238E27FC236}">
                <a16:creationId xmlns:a16="http://schemas.microsoft.com/office/drawing/2014/main" id="{F7CAC8DB-A9F3-634D-9F6D-321BF35CBAB4}"/>
              </a:ext>
            </a:extLst>
          </p:cNvPr>
          <p:cNvSpPr/>
          <p:nvPr userDrawn="1"/>
        </p:nvSpPr>
        <p:spPr>
          <a:xfrm>
            <a:off x="246743" y="424426"/>
            <a:ext cx="7340442" cy="705861"/>
          </a:xfrm>
          <a:prstGeom prst="rect">
            <a:avLst/>
          </a:prstGeom>
          <a:solidFill>
            <a:schemeClr val="bg1"/>
          </a:solidFill>
          <a:ln w="28575">
            <a:solidFill>
              <a:srgbClr val="0075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0537959B-9F90-174B-A392-2353BF944306}"/>
              </a:ext>
            </a:extLst>
          </p:cNvPr>
          <p:cNvSpPr/>
          <p:nvPr userDrawn="1"/>
        </p:nvSpPr>
        <p:spPr>
          <a:xfrm>
            <a:off x="224971" y="185720"/>
            <a:ext cx="3933372"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75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pic>
        <p:nvPicPr>
          <p:cNvPr id="9" name="Picture 8">
            <a:extLst>
              <a:ext uri="{FF2B5EF4-FFF2-40B4-BE49-F238E27FC236}">
                <a16:creationId xmlns:a16="http://schemas.microsoft.com/office/drawing/2014/main" id="{72FD3F41-5354-5740-9859-A5D3C7E90540}"/>
              </a:ext>
            </a:extLst>
          </p:cNvPr>
          <p:cNvPicPr>
            <a:picLocks noChangeAspect="1"/>
          </p:cNvPicPr>
          <p:nvPr userDrawn="1"/>
        </p:nvPicPr>
        <p:blipFill>
          <a:blip r:embed="rId2"/>
          <a:stretch>
            <a:fillRect/>
          </a:stretch>
        </p:blipFill>
        <p:spPr>
          <a:xfrm>
            <a:off x="470115" y="381243"/>
            <a:ext cx="474912" cy="554064"/>
          </a:xfrm>
          <a:prstGeom prst="rect">
            <a:avLst/>
          </a:prstGeom>
        </p:spPr>
      </p:pic>
      <p:pic>
        <p:nvPicPr>
          <p:cNvPr id="10" name="Picture 9">
            <a:extLst>
              <a:ext uri="{FF2B5EF4-FFF2-40B4-BE49-F238E27FC236}">
                <a16:creationId xmlns:a16="http://schemas.microsoft.com/office/drawing/2014/main" id="{8739CC67-C230-AE4F-98C1-AB1577810C94}"/>
              </a:ext>
            </a:extLst>
          </p:cNvPr>
          <p:cNvPicPr>
            <a:picLocks noChangeAspect="1"/>
          </p:cNvPicPr>
          <p:nvPr userDrawn="1"/>
        </p:nvPicPr>
        <p:blipFill>
          <a:blip r:embed="rId3"/>
          <a:stretch>
            <a:fillRect/>
          </a:stretch>
        </p:blipFill>
        <p:spPr>
          <a:xfrm>
            <a:off x="4038600" y="554033"/>
            <a:ext cx="3429000" cy="444500"/>
          </a:xfrm>
          <a:prstGeom prst="rect">
            <a:avLst/>
          </a:prstGeom>
        </p:spPr>
      </p:pic>
      <p:sp>
        <p:nvSpPr>
          <p:cNvPr id="11" name="Text Placeholder 16">
            <a:extLst>
              <a:ext uri="{FF2B5EF4-FFF2-40B4-BE49-F238E27FC236}">
                <a16:creationId xmlns:a16="http://schemas.microsoft.com/office/drawing/2014/main" id="{66E75D70-589D-F540-B382-35AB3E324BD3}"/>
              </a:ext>
            </a:extLst>
          </p:cNvPr>
          <p:cNvSpPr>
            <a:spLocks noGrp="1"/>
          </p:cNvSpPr>
          <p:nvPr>
            <p:ph type="body" sz="quarter" idx="13" hasCustomPrompt="1"/>
          </p:nvPr>
        </p:nvSpPr>
        <p:spPr>
          <a:xfrm>
            <a:off x="470114" y="1889126"/>
            <a:ext cx="3416085" cy="317419"/>
          </a:xfrm>
        </p:spPr>
        <p:txBody>
          <a:bodyPr>
            <a:normAutofit/>
          </a:bodyPr>
          <a:lstStyle>
            <a:lvl1pPr marL="0" indent="0">
              <a:buNone/>
              <a:defRPr sz="1800" b="1" u="none">
                <a:solidFill>
                  <a:srgbClr val="007572"/>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ADDITIONAL INFORMATION</a:t>
            </a:r>
          </a:p>
        </p:txBody>
      </p:sp>
      <p:sp>
        <p:nvSpPr>
          <p:cNvPr id="14" name="Text Placeholder 18">
            <a:extLst>
              <a:ext uri="{FF2B5EF4-FFF2-40B4-BE49-F238E27FC236}">
                <a16:creationId xmlns:a16="http://schemas.microsoft.com/office/drawing/2014/main" id="{D053B647-EC00-CF4A-B39A-5E1ADE978A12}"/>
              </a:ext>
            </a:extLst>
          </p:cNvPr>
          <p:cNvSpPr>
            <a:spLocks noGrp="1"/>
          </p:cNvSpPr>
          <p:nvPr>
            <p:ph type="body" sz="quarter" idx="16" hasCustomPrompt="1"/>
          </p:nvPr>
        </p:nvSpPr>
        <p:spPr>
          <a:xfrm>
            <a:off x="471061" y="2234570"/>
            <a:ext cx="7106183" cy="64083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15" name="TextBox 14">
            <a:extLst>
              <a:ext uri="{FF2B5EF4-FFF2-40B4-BE49-F238E27FC236}">
                <a16:creationId xmlns:a16="http://schemas.microsoft.com/office/drawing/2014/main" id="{3BDD0502-D3D8-6B46-A5CB-5FD47A4FB032}"/>
              </a:ext>
            </a:extLst>
          </p:cNvPr>
          <p:cNvSpPr txBox="1"/>
          <p:nvPr userDrawn="1"/>
        </p:nvSpPr>
        <p:spPr>
          <a:xfrm>
            <a:off x="2355574" y="8846061"/>
            <a:ext cx="5221671" cy="135421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rgbClr val="007572"/>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rgbClr val="007572"/>
                </a:solidFill>
                <a:effectLst/>
                <a:latin typeface="Arial" panose="020B0604020202020204" pitchFamily="34" charset="0"/>
                <a:ea typeface="+mn-ea"/>
                <a:cs typeface="Arial" panose="020B0604020202020204" pitchFamily="34" charset="0"/>
              </a:rPr>
              <a:t>Quentin Tyler, Director, </a:t>
            </a:r>
            <a:r>
              <a:rPr lang="en-US" sz="800" b="0" i="0">
                <a:solidFill>
                  <a:srgbClr val="007572"/>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a:p>
            <a:endParaRPr lang="en-US" b="1"/>
          </a:p>
        </p:txBody>
      </p:sp>
      <p:pic>
        <p:nvPicPr>
          <p:cNvPr id="17" name="Picture 16">
            <a:extLst>
              <a:ext uri="{FF2B5EF4-FFF2-40B4-BE49-F238E27FC236}">
                <a16:creationId xmlns:a16="http://schemas.microsoft.com/office/drawing/2014/main" id="{1044095A-7FDB-544E-89C4-5AC88F6830ED}"/>
              </a:ext>
            </a:extLst>
          </p:cNvPr>
          <p:cNvPicPr>
            <a:picLocks noChangeAspect="1"/>
          </p:cNvPicPr>
          <p:nvPr userDrawn="1"/>
        </p:nvPicPr>
        <p:blipFill>
          <a:blip r:embed="rId3"/>
          <a:stretch>
            <a:fillRect/>
          </a:stretch>
        </p:blipFill>
        <p:spPr>
          <a:xfrm>
            <a:off x="474616" y="9174192"/>
            <a:ext cx="1836470" cy="238061"/>
          </a:xfrm>
          <a:prstGeom prst="rect">
            <a:avLst/>
          </a:prstGeom>
        </p:spPr>
      </p:pic>
    </p:spTree>
    <p:extLst>
      <p:ext uri="{BB962C8B-B14F-4D97-AF65-F5344CB8AC3E}">
        <p14:creationId xmlns:p14="http://schemas.microsoft.com/office/powerpoint/2010/main" val="1695772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54512" y="1313662"/>
            <a:ext cx="5032673" cy="535517"/>
          </a:xfrm>
        </p:spPr>
        <p:txBody>
          <a:bodyPr>
            <a:normAutofit/>
          </a:bodyPr>
          <a:lstStyle>
            <a:lvl1pPr marL="0" indent="0" algn="ctr">
              <a:buNone/>
              <a:defRPr sz="2300" b="1">
                <a:solidFill>
                  <a:srgbClr val="5B0E4B"/>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8" name="Rectangle 7">
            <a:extLst>
              <a:ext uri="{FF2B5EF4-FFF2-40B4-BE49-F238E27FC236}">
                <a16:creationId xmlns:a16="http://schemas.microsoft.com/office/drawing/2014/main" id="{F861D62E-E7E0-764F-8869-00779531FC52}"/>
              </a:ext>
            </a:extLst>
          </p:cNvPr>
          <p:cNvSpPr/>
          <p:nvPr userDrawn="1"/>
        </p:nvSpPr>
        <p:spPr>
          <a:xfrm>
            <a:off x="246743" y="424426"/>
            <a:ext cx="7340442" cy="705861"/>
          </a:xfrm>
          <a:prstGeom prst="rect">
            <a:avLst/>
          </a:prstGeom>
          <a:solidFill>
            <a:schemeClr val="bg1"/>
          </a:solidFill>
          <a:ln w="28575">
            <a:solidFill>
              <a:srgbClr val="5B0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9A75505-042A-E74D-BF41-12456A2FBB2B}"/>
              </a:ext>
            </a:extLst>
          </p:cNvPr>
          <p:cNvPicPr>
            <a:picLocks noChangeAspect="1"/>
          </p:cNvPicPr>
          <p:nvPr userDrawn="1"/>
        </p:nvPicPr>
        <p:blipFill>
          <a:blip r:embed="rId2"/>
          <a:stretch>
            <a:fillRect/>
          </a:stretch>
        </p:blipFill>
        <p:spPr>
          <a:xfrm>
            <a:off x="4038600" y="554033"/>
            <a:ext cx="3429000" cy="444500"/>
          </a:xfrm>
          <a:prstGeom prst="rect">
            <a:avLst/>
          </a:prstGeom>
        </p:spPr>
      </p:pic>
      <p:sp>
        <p:nvSpPr>
          <p:cNvPr id="17" name="Text Placeholder 16">
            <a:extLst>
              <a:ext uri="{FF2B5EF4-FFF2-40B4-BE49-F238E27FC236}">
                <a16:creationId xmlns:a16="http://schemas.microsoft.com/office/drawing/2014/main" id="{41E38116-A3C6-B340-9D5F-86027B72CD3F}"/>
              </a:ext>
            </a:extLst>
          </p:cNvPr>
          <p:cNvSpPr>
            <a:spLocks noGrp="1"/>
          </p:cNvSpPr>
          <p:nvPr>
            <p:ph type="body" sz="quarter" idx="11" hasCustomPrompt="1"/>
          </p:nvPr>
        </p:nvSpPr>
        <p:spPr>
          <a:xfrm>
            <a:off x="2554514" y="2071585"/>
            <a:ext cx="4912057" cy="315572"/>
          </a:xfrm>
        </p:spPr>
        <p:txBody>
          <a:bodyPr>
            <a:normAutofit/>
          </a:bodyPr>
          <a:lstStyle>
            <a:lvl1pPr marL="0" indent="0">
              <a:buNone/>
              <a:defRPr sz="1800" b="1" u="none">
                <a:solidFill>
                  <a:srgbClr val="5B0E4B"/>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19" name="Text Placeholder 18">
            <a:extLst>
              <a:ext uri="{FF2B5EF4-FFF2-40B4-BE49-F238E27FC236}">
                <a16:creationId xmlns:a16="http://schemas.microsoft.com/office/drawing/2014/main" id="{91DF1EA2-2FC6-7B45-8850-5A3A89EBF6ED}"/>
              </a:ext>
            </a:extLst>
          </p:cNvPr>
          <p:cNvSpPr>
            <a:spLocks noGrp="1"/>
          </p:cNvSpPr>
          <p:nvPr>
            <p:ph type="body" sz="quarter" idx="12" hasCustomPrompt="1"/>
          </p:nvPr>
        </p:nvSpPr>
        <p:spPr>
          <a:xfrm>
            <a:off x="2554513" y="2485200"/>
            <a:ext cx="4913083" cy="18375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0" name="Text Placeholder 18">
            <a:extLst>
              <a:ext uri="{FF2B5EF4-FFF2-40B4-BE49-F238E27FC236}">
                <a16:creationId xmlns:a16="http://schemas.microsoft.com/office/drawing/2014/main" id="{1E2D23D8-5971-7041-AD13-483D5882E538}"/>
              </a:ext>
            </a:extLst>
          </p:cNvPr>
          <p:cNvSpPr>
            <a:spLocks noGrp="1"/>
          </p:cNvSpPr>
          <p:nvPr>
            <p:ph type="body" sz="quarter" idx="13" hasCustomPrompt="1"/>
          </p:nvPr>
        </p:nvSpPr>
        <p:spPr>
          <a:xfrm>
            <a:off x="2554513" y="4875838"/>
            <a:ext cx="4913086" cy="2148574"/>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1" name="Text Placeholder 16">
            <a:extLst>
              <a:ext uri="{FF2B5EF4-FFF2-40B4-BE49-F238E27FC236}">
                <a16:creationId xmlns:a16="http://schemas.microsoft.com/office/drawing/2014/main" id="{342CBFD8-D5CE-3847-BD45-8965B14B90AA}"/>
              </a:ext>
            </a:extLst>
          </p:cNvPr>
          <p:cNvSpPr>
            <a:spLocks noGrp="1"/>
          </p:cNvSpPr>
          <p:nvPr>
            <p:ph type="body" sz="quarter" idx="14" hasCustomPrompt="1"/>
          </p:nvPr>
        </p:nvSpPr>
        <p:spPr>
          <a:xfrm>
            <a:off x="2554513" y="4463515"/>
            <a:ext cx="4913084" cy="315572"/>
          </a:xfrm>
        </p:spPr>
        <p:txBody>
          <a:bodyPr>
            <a:normAutofit/>
          </a:bodyPr>
          <a:lstStyle>
            <a:lvl1pPr marL="0" indent="0">
              <a:buNone/>
              <a:defRPr sz="1800" b="1" u="none">
                <a:solidFill>
                  <a:srgbClr val="5B0E4B"/>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29" name="Rectangle 28">
            <a:extLst>
              <a:ext uri="{FF2B5EF4-FFF2-40B4-BE49-F238E27FC236}">
                <a16:creationId xmlns:a16="http://schemas.microsoft.com/office/drawing/2014/main" id="{E5E0B3CB-DF86-ED4D-987A-A9DAAFCD906B}"/>
              </a:ext>
            </a:extLst>
          </p:cNvPr>
          <p:cNvSpPr/>
          <p:nvPr userDrawn="1"/>
        </p:nvSpPr>
        <p:spPr>
          <a:xfrm>
            <a:off x="223709" y="998533"/>
            <a:ext cx="2211218" cy="8874147"/>
          </a:xfrm>
          <a:prstGeom prst="rect">
            <a:avLst/>
          </a:prstGeom>
          <a:solidFill>
            <a:srgbClr val="5B0E4B"/>
          </a:solidFill>
          <a:ln w="28575">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6">
            <a:extLst>
              <a:ext uri="{FF2B5EF4-FFF2-40B4-BE49-F238E27FC236}">
                <a16:creationId xmlns:a16="http://schemas.microsoft.com/office/drawing/2014/main" id="{DABC521E-AC30-054F-9FD6-98AF6091B0EA}"/>
              </a:ext>
            </a:extLst>
          </p:cNvPr>
          <p:cNvSpPr/>
          <p:nvPr userDrawn="1"/>
        </p:nvSpPr>
        <p:spPr>
          <a:xfrm rot="10800000">
            <a:off x="224971" y="8413611"/>
            <a:ext cx="7362214" cy="1506520"/>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5B0E4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sp>
        <p:nvSpPr>
          <p:cNvPr id="31" name="Text Placeholder 16">
            <a:extLst>
              <a:ext uri="{FF2B5EF4-FFF2-40B4-BE49-F238E27FC236}">
                <a16:creationId xmlns:a16="http://schemas.microsoft.com/office/drawing/2014/main" id="{CEFA216E-3FAA-F748-9B10-7BCCACBEA45E}"/>
              </a:ext>
            </a:extLst>
          </p:cNvPr>
          <p:cNvSpPr>
            <a:spLocks noGrp="1"/>
          </p:cNvSpPr>
          <p:nvPr>
            <p:ph type="body" sz="quarter" idx="19" hasCustomPrompt="1"/>
          </p:nvPr>
        </p:nvSpPr>
        <p:spPr>
          <a:xfrm>
            <a:off x="290282" y="1939195"/>
            <a:ext cx="1693808" cy="317419"/>
          </a:xfrm>
        </p:spPr>
        <p:txBody>
          <a:bodyPr>
            <a:normAutofit/>
          </a:bodyPr>
          <a:lstStyle>
            <a:lvl1pPr marL="0" indent="0">
              <a:buNone/>
              <a:defRPr sz="1800" b="1" u="none">
                <a:solidFill>
                  <a:schemeClr val="bg1"/>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CONTACT:</a:t>
            </a:r>
          </a:p>
        </p:txBody>
      </p:sp>
      <p:sp>
        <p:nvSpPr>
          <p:cNvPr id="32" name="Text Placeholder 18">
            <a:extLst>
              <a:ext uri="{FF2B5EF4-FFF2-40B4-BE49-F238E27FC236}">
                <a16:creationId xmlns:a16="http://schemas.microsoft.com/office/drawing/2014/main" id="{7C17EC30-27EC-994A-AFE2-0AC0C12C6A77}"/>
              </a:ext>
            </a:extLst>
          </p:cNvPr>
          <p:cNvSpPr>
            <a:spLocks noGrp="1"/>
          </p:cNvSpPr>
          <p:nvPr>
            <p:ph type="body" sz="quarter" idx="20" hasCustomPrompt="1"/>
          </p:nvPr>
        </p:nvSpPr>
        <p:spPr>
          <a:xfrm>
            <a:off x="287669" y="2317251"/>
            <a:ext cx="2035401" cy="4406615"/>
          </a:xfrm>
        </p:spPr>
        <p:txBody>
          <a:bodyPr>
            <a:noAutofit/>
          </a:bodyPr>
          <a:lstStyle>
            <a:lvl1pPr marL="0" indent="0">
              <a:buNone/>
              <a:defRPr sz="1100">
                <a:solidFill>
                  <a:schemeClr val="bg1"/>
                </a:solidFill>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[click to insert copy.]</a:t>
            </a:r>
          </a:p>
        </p:txBody>
      </p:sp>
      <p:sp>
        <p:nvSpPr>
          <p:cNvPr id="7" name="Rectangle 6">
            <a:extLst>
              <a:ext uri="{FF2B5EF4-FFF2-40B4-BE49-F238E27FC236}">
                <a16:creationId xmlns:a16="http://schemas.microsoft.com/office/drawing/2014/main" id="{72C554D4-6B80-274B-93A0-BF31A18207B7}"/>
              </a:ext>
            </a:extLst>
          </p:cNvPr>
          <p:cNvSpPr/>
          <p:nvPr userDrawn="1"/>
        </p:nvSpPr>
        <p:spPr>
          <a:xfrm>
            <a:off x="185215" y="285615"/>
            <a:ext cx="3973128"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5B0E4B"/>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pic>
        <p:nvPicPr>
          <p:cNvPr id="10" name="Picture 9">
            <a:extLst>
              <a:ext uri="{FF2B5EF4-FFF2-40B4-BE49-F238E27FC236}">
                <a16:creationId xmlns:a16="http://schemas.microsoft.com/office/drawing/2014/main" id="{9DC990DC-8742-E041-B9C9-6CE19B98839A}"/>
              </a:ext>
            </a:extLst>
          </p:cNvPr>
          <p:cNvPicPr>
            <a:picLocks noChangeAspect="1"/>
          </p:cNvPicPr>
          <p:nvPr userDrawn="1"/>
        </p:nvPicPr>
        <p:blipFill>
          <a:blip r:embed="rId3"/>
          <a:stretch>
            <a:fillRect/>
          </a:stretch>
        </p:blipFill>
        <p:spPr>
          <a:xfrm>
            <a:off x="855565" y="499251"/>
            <a:ext cx="474912" cy="554064"/>
          </a:xfrm>
          <a:prstGeom prst="rect">
            <a:avLst/>
          </a:prstGeom>
        </p:spPr>
      </p:pic>
      <p:sp>
        <p:nvSpPr>
          <p:cNvPr id="26" name="TextBox 25">
            <a:extLst>
              <a:ext uri="{FF2B5EF4-FFF2-40B4-BE49-F238E27FC236}">
                <a16:creationId xmlns:a16="http://schemas.microsoft.com/office/drawing/2014/main" id="{7A563783-F10B-4A4F-8D75-BCA5BB210029}"/>
              </a:ext>
            </a:extLst>
          </p:cNvPr>
          <p:cNvSpPr txBox="1"/>
          <p:nvPr userDrawn="1"/>
        </p:nvSpPr>
        <p:spPr>
          <a:xfrm>
            <a:off x="209406" y="6771319"/>
            <a:ext cx="2113664" cy="280076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chemeClr val="bg1"/>
                </a:solidFill>
                <a:effectLst/>
                <a:latin typeface="Arial" panose="020B0604020202020204" pitchFamily="34" charset="0"/>
                <a:ea typeface="+mn-ea"/>
                <a:cs typeface="Arial" panose="020B0604020202020204" pitchFamily="34" charset="0"/>
              </a:rPr>
              <a:t>Quentin Tyler, Director, </a:t>
            </a:r>
            <a:r>
              <a:rPr lang="en-US" sz="800" b="0" i="0">
                <a:solidFill>
                  <a:schemeClr val="bg1"/>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p:txBody>
      </p:sp>
      <p:sp>
        <p:nvSpPr>
          <p:cNvPr id="18" name="Picture Placeholder 14">
            <a:extLst>
              <a:ext uri="{FF2B5EF4-FFF2-40B4-BE49-F238E27FC236}">
                <a16:creationId xmlns:a16="http://schemas.microsoft.com/office/drawing/2014/main" id="{A6A4340D-5DD3-574C-8D86-DF82BD758B97}"/>
              </a:ext>
            </a:extLst>
          </p:cNvPr>
          <p:cNvSpPr>
            <a:spLocks noGrp="1"/>
          </p:cNvSpPr>
          <p:nvPr>
            <p:ph type="pic" sz="quarter" idx="10" hasCustomPrompt="1"/>
          </p:nvPr>
        </p:nvSpPr>
        <p:spPr>
          <a:xfrm>
            <a:off x="2554512" y="7254914"/>
            <a:ext cx="4960759" cy="2410408"/>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en-US"/>
              <a:t>[Click Icon to Add Photo]</a:t>
            </a:r>
          </a:p>
        </p:txBody>
      </p:sp>
    </p:spTree>
    <p:extLst>
      <p:ext uri="{BB962C8B-B14F-4D97-AF65-F5344CB8AC3E}">
        <p14:creationId xmlns:p14="http://schemas.microsoft.com/office/powerpoint/2010/main" val="5782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28C6ADC-D30B-D544-835D-C530B3557B37}"/>
              </a:ext>
            </a:extLst>
          </p:cNvPr>
          <p:cNvSpPr>
            <a:spLocks noGrp="1"/>
          </p:cNvSpPr>
          <p:nvPr>
            <p:ph type="subTitle" idx="1" hasCustomPrompt="1"/>
          </p:nvPr>
        </p:nvSpPr>
        <p:spPr>
          <a:xfrm>
            <a:off x="1796142" y="1212339"/>
            <a:ext cx="5791043" cy="535517"/>
          </a:xfrm>
        </p:spPr>
        <p:txBody>
          <a:bodyPr>
            <a:normAutofit/>
          </a:bodyPr>
          <a:lstStyle>
            <a:lvl1pPr marL="0" indent="0" algn="ctr">
              <a:buNone/>
              <a:defRPr sz="2400" b="1">
                <a:solidFill>
                  <a:srgbClr val="5B0E4B"/>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7" name="Rectangle 6">
            <a:extLst>
              <a:ext uri="{FF2B5EF4-FFF2-40B4-BE49-F238E27FC236}">
                <a16:creationId xmlns:a16="http://schemas.microsoft.com/office/drawing/2014/main" id="{F7CAC8DB-A9F3-634D-9F6D-321BF35CBAB4}"/>
              </a:ext>
            </a:extLst>
          </p:cNvPr>
          <p:cNvSpPr/>
          <p:nvPr userDrawn="1"/>
        </p:nvSpPr>
        <p:spPr>
          <a:xfrm>
            <a:off x="246743" y="424426"/>
            <a:ext cx="7340442" cy="705861"/>
          </a:xfrm>
          <a:prstGeom prst="rect">
            <a:avLst/>
          </a:prstGeom>
          <a:solidFill>
            <a:schemeClr val="bg1"/>
          </a:solidFill>
          <a:ln w="28575">
            <a:solidFill>
              <a:srgbClr val="5B0E4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0537959B-9F90-174B-A392-2353BF944306}"/>
              </a:ext>
            </a:extLst>
          </p:cNvPr>
          <p:cNvSpPr/>
          <p:nvPr userDrawn="1"/>
        </p:nvSpPr>
        <p:spPr>
          <a:xfrm>
            <a:off x="224971" y="185720"/>
            <a:ext cx="3933372"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5B0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pic>
        <p:nvPicPr>
          <p:cNvPr id="9" name="Picture 8">
            <a:extLst>
              <a:ext uri="{FF2B5EF4-FFF2-40B4-BE49-F238E27FC236}">
                <a16:creationId xmlns:a16="http://schemas.microsoft.com/office/drawing/2014/main" id="{72FD3F41-5354-5740-9859-A5D3C7E90540}"/>
              </a:ext>
            </a:extLst>
          </p:cNvPr>
          <p:cNvPicPr>
            <a:picLocks noChangeAspect="1"/>
          </p:cNvPicPr>
          <p:nvPr userDrawn="1"/>
        </p:nvPicPr>
        <p:blipFill>
          <a:blip r:embed="rId2"/>
          <a:stretch>
            <a:fillRect/>
          </a:stretch>
        </p:blipFill>
        <p:spPr>
          <a:xfrm>
            <a:off x="470115" y="381243"/>
            <a:ext cx="474912" cy="554064"/>
          </a:xfrm>
          <a:prstGeom prst="rect">
            <a:avLst/>
          </a:prstGeom>
        </p:spPr>
      </p:pic>
      <p:pic>
        <p:nvPicPr>
          <p:cNvPr id="10" name="Picture 9">
            <a:extLst>
              <a:ext uri="{FF2B5EF4-FFF2-40B4-BE49-F238E27FC236}">
                <a16:creationId xmlns:a16="http://schemas.microsoft.com/office/drawing/2014/main" id="{8739CC67-C230-AE4F-98C1-AB1577810C94}"/>
              </a:ext>
            </a:extLst>
          </p:cNvPr>
          <p:cNvPicPr>
            <a:picLocks noChangeAspect="1"/>
          </p:cNvPicPr>
          <p:nvPr userDrawn="1"/>
        </p:nvPicPr>
        <p:blipFill>
          <a:blip r:embed="rId3"/>
          <a:stretch>
            <a:fillRect/>
          </a:stretch>
        </p:blipFill>
        <p:spPr>
          <a:xfrm>
            <a:off x="4038600" y="554033"/>
            <a:ext cx="3429000" cy="444500"/>
          </a:xfrm>
          <a:prstGeom prst="rect">
            <a:avLst/>
          </a:prstGeom>
        </p:spPr>
      </p:pic>
      <p:sp>
        <p:nvSpPr>
          <p:cNvPr id="11" name="Text Placeholder 16">
            <a:extLst>
              <a:ext uri="{FF2B5EF4-FFF2-40B4-BE49-F238E27FC236}">
                <a16:creationId xmlns:a16="http://schemas.microsoft.com/office/drawing/2014/main" id="{66E75D70-589D-F540-B382-35AB3E324BD3}"/>
              </a:ext>
            </a:extLst>
          </p:cNvPr>
          <p:cNvSpPr>
            <a:spLocks noGrp="1"/>
          </p:cNvSpPr>
          <p:nvPr>
            <p:ph type="body" sz="quarter" idx="13" hasCustomPrompt="1"/>
          </p:nvPr>
        </p:nvSpPr>
        <p:spPr>
          <a:xfrm>
            <a:off x="470114" y="1889126"/>
            <a:ext cx="3416085" cy="317419"/>
          </a:xfrm>
        </p:spPr>
        <p:txBody>
          <a:bodyPr>
            <a:normAutofit/>
          </a:bodyPr>
          <a:lstStyle>
            <a:lvl1pPr marL="0" indent="0">
              <a:buNone/>
              <a:defRPr sz="1800" b="1" u="none">
                <a:solidFill>
                  <a:srgbClr val="5B0E4B"/>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ADDITIONAL INFORMATION</a:t>
            </a:r>
          </a:p>
        </p:txBody>
      </p:sp>
      <p:sp>
        <p:nvSpPr>
          <p:cNvPr id="14" name="Text Placeholder 18">
            <a:extLst>
              <a:ext uri="{FF2B5EF4-FFF2-40B4-BE49-F238E27FC236}">
                <a16:creationId xmlns:a16="http://schemas.microsoft.com/office/drawing/2014/main" id="{D053B647-EC00-CF4A-B39A-5E1ADE978A12}"/>
              </a:ext>
            </a:extLst>
          </p:cNvPr>
          <p:cNvSpPr>
            <a:spLocks noGrp="1"/>
          </p:cNvSpPr>
          <p:nvPr>
            <p:ph type="body" sz="quarter" idx="16" hasCustomPrompt="1"/>
          </p:nvPr>
        </p:nvSpPr>
        <p:spPr>
          <a:xfrm>
            <a:off x="471061" y="2234570"/>
            <a:ext cx="7106183" cy="64083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15" name="TextBox 14">
            <a:extLst>
              <a:ext uri="{FF2B5EF4-FFF2-40B4-BE49-F238E27FC236}">
                <a16:creationId xmlns:a16="http://schemas.microsoft.com/office/drawing/2014/main" id="{3BDD0502-D3D8-6B46-A5CB-5FD47A4FB032}"/>
              </a:ext>
            </a:extLst>
          </p:cNvPr>
          <p:cNvSpPr txBox="1"/>
          <p:nvPr userDrawn="1"/>
        </p:nvSpPr>
        <p:spPr>
          <a:xfrm>
            <a:off x="2355574" y="8846061"/>
            <a:ext cx="5221671" cy="135421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chemeClr val="tx1"/>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chemeClr val="tx1"/>
                </a:solidFill>
                <a:effectLst/>
                <a:latin typeface="Arial" panose="020B0604020202020204" pitchFamily="34" charset="0"/>
                <a:ea typeface="+mn-ea"/>
                <a:cs typeface="Arial" panose="020B0604020202020204" pitchFamily="34" charset="0"/>
              </a:rPr>
              <a:t>Quentin Tyler, Director, </a:t>
            </a:r>
            <a:r>
              <a:rPr lang="en-US" sz="800" b="0" i="0">
                <a:solidFill>
                  <a:schemeClr val="tx1"/>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a:p>
            <a:endParaRPr lang="en-US" b="1"/>
          </a:p>
        </p:txBody>
      </p:sp>
      <p:pic>
        <p:nvPicPr>
          <p:cNvPr id="17" name="Picture 16">
            <a:extLst>
              <a:ext uri="{FF2B5EF4-FFF2-40B4-BE49-F238E27FC236}">
                <a16:creationId xmlns:a16="http://schemas.microsoft.com/office/drawing/2014/main" id="{1044095A-7FDB-544E-89C4-5AC88F6830ED}"/>
              </a:ext>
            </a:extLst>
          </p:cNvPr>
          <p:cNvPicPr>
            <a:picLocks noChangeAspect="1"/>
          </p:cNvPicPr>
          <p:nvPr userDrawn="1"/>
        </p:nvPicPr>
        <p:blipFill>
          <a:blip r:embed="rId3"/>
          <a:stretch>
            <a:fillRect/>
          </a:stretch>
        </p:blipFill>
        <p:spPr>
          <a:xfrm>
            <a:off x="474616" y="9174192"/>
            <a:ext cx="1836470" cy="238061"/>
          </a:xfrm>
          <a:prstGeom prst="rect">
            <a:avLst/>
          </a:prstGeom>
        </p:spPr>
      </p:pic>
    </p:spTree>
    <p:extLst>
      <p:ext uri="{BB962C8B-B14F-4D97-AF65-F5344CB8AC3E}">
        <p14:creationId xmlns:p14="http://schemas.microsoft.com/office/powerpoint/2010/main" val="3862559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2554512" y="1313662"/>
            <a:ext cx="5032673" cy="535517"/>
          </a:xfrm>
        </p:spPr>
        <p:txBody>
          <a:bodyPr>
            <a:normAutofit/>
          </a:bodyPr>
          <a:lstStyle>
            <a:lvl1pPr marL="0" indent="0" algn="ctr">
              <a:buNone/>
              <a:defRPr sz="2300" b="1">
                <a:solidFill>
                  <a:srgbClr val="009956"/>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8" name="Rectangle 7">
            <a:extLst>
              <a:ext uri="{FF2B5EF4-FFF2-40B4-BE49-F238E27FC236}">
                <a16:creationId xmlns:a16="http://schemas.microsoft.com/office/drawing/2014/main" id="{F861D62E-E7E0-764F-8869-00779531FC52}"/>
              </a:ext>
            </a:extLst>
          </p:cNvPr>
          <p:cNvSpPr/>
          <p:nvPr userDrawn="1"/>
        </p:nvSpPr>
        <p:spPr>
          <a:xfrm>
            <a:off x="246743" y="424426"/>
            <a:ext cx="7340442" cy="705861"/>
          </a:xfrm>
          <a:prstGeom prst="rect">
            <a:avLst/>
          </a:prstGeom>
          <a:solidFill>
            <a:schemeClr val="bg1"/>
          </a:solidFill>
          <a:ln w="28575">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9A75505-042A-E74D-BF41-12456A2FBB2B}"/>
              </a:ext>
            </a:extLst>
          </p:cNvPr>
          <p:cNvPicPr>
            <a:picLocks noChangeAspect="1"/>
          </p:cNvPicPr>
          <p:nvPr userDrawn="1"/>
        </p:nvPicPr>
        <p:blipFill>
          <a:blip r:embed="rId2"/>
          <a:stretch>
            <a:fillRect/>
          </a:stretch>
        </p:blipFill>
        <p:spPr>
          <a:xfrm>
            <a:off x="4038600" y="554033"/>
            <a:ext cx="3429000" cy="444500"/>
          </a:xfrm>
          <a:prstGeom prst="rect">
            <a:avLst/>
          </a:prstGeom>
        </p:spPr>
      </p:pic>
      <p:sp>
        <p:nvSpPr>
          <p:cNvPr id="17" name="Text Placeholder 16">
            <a:extLst>
              <a:ext uri="{FF2B5EF4-FFF2-40B4-BE49-F238E27FC236}">
                <a16:creationId xmlns:a16="http://schemas.microsoft.com/office/drawing/2014/main" id="{41E38116-A3C6-B340-9D5F-86027B72CD3F}"/>
              </a:ext>
            </a:extLst>
          </p:cNvPr>
          <p:cNvSpPr>
            <a:spLocks noGrp="1"/>
          </p:cNvSpPr>
          <p:nvPr>
            <p:ph type="body" sz="quarter" idx="11" hasCustomPrompt="1"/>
          </p:nvPr>
        </p:nvSpPr>
        <p:spPr>
          <a:xfrm>
            <a:off x="2554514" y="2071585"/>
            <a:ext cx="4912057" cy="315572"/>
          </a:xfrm>
        </p:spPr>
        <p:txBody>
          <a:bodyPr>
            <a:normAutofit/>
          </a:bodyPr>
          <a:lstStyle>
            <a:lvl1pPr marL="0" indent="0">
              <a:buNone/>
              <a:defRPr sz="1800" b="1" u="none">
                <a:solidFill>
                  <a:srgbClr val="009956"/>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19" name="Text Placeholder 18">
            <a:extLst>
              <a:ext uri="{FF2B5EF4-FFF2-40B4-BE49-F238E27FC236}">
                <a16:creationId xmlns:a16="http://schemas.microsoft.com/office/drawing/2014/main" id="{91DF1EA2-2FC6-7B45-8850-5A3A89EBF6ED}"/>
              </a:ext>
            </a:extLst>
          </p:cNvPr>
          <p:cNvSpPr>
            <a:spLocks noGrp="1"/>
          </p:cNvSpPr>
          <p:nvPr>
            <p:ph type="body" sz="quarter" idx="12" hasCustomPrompt="1"/>
          </p:nvPr>
        </p:nvSpPr>
        <p:spPr>
          <a:xfrm>
            <a:off x="2554513" y="2485200"/>
            <a:ext cx="4913083" cy="18375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0" name="Text Placeholder 18">
            <a:extLst>
              <a:ext uri="{FF2B5EF4-FFF2-40B4-BE49-F238E27FC236}">
                <a16:creationId xmlns:a16="http://schemas.microsoft.com/office/drawing/2014/main" id="{1E2D23D8-5971-7041-AD13-483D5882E538}"/>
              </a:ext>
            </a:extLst>
          </p:cNvPr>
          <p:cNvSpPr>
            <a:spLocks noGrp="1"/>
          </p:cNvSpPr>
          <p:nvPr>
            <p:ph type="body" sz="quarter" idx="13" hasCustomPrompt="1"/>
          </p:nvPr>
        </p:nvSpPr>
        <p:spPr>
          <a:xfrm>
            <a:off x="2554513" y="4875838"/>
            <a:ext cx="4913086" cy="2148574"/>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21" name="Text Placeholder 16">
            <a:extLst>
              <a:ext uri="{FF2B5EF4-FFF2-40B4-BE49-F238E27FC236}">
                <a16:creationId xmlns:a16="http://schemas.microsoft.com/office/drawing/2014/main" id="{342CBFD8-D5CE-3847-BD45-8965B14B90AA}"/>
              </a:ext>
            </a:extLst>
          </p:cNvPr>
          <p:cNvSpPr>
            <a:spLocks noGrp="1"/>
          </p:cNvSpPr>
          <p:nvPr>
            <p:ph type="body" sz="quarter" idx="14" hasCustomPrompt="1"/>
          </p:nvPr>
        </p:nvSpPr>
        <p:spPr>
          <a:xfrm>
            <a:off x="2554513" y="4463515"/>
            <a:ext cx="4913084" cy="315572"/>
          </a:xfrm>
        </p:spPr>
        <p:txBody>
          <a:bodyPr>
            <a:normAutofit/>
          </a:bodyPr>
          <a:lstStyle>
            <a:lvl1pPr marL="0" indent="0">
              <a:buNone/>
              <a:defRPr sz="1800" b="1" u="none">
                <a:solidFill>
                  <a:srgbClr val="009956"/>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INSERT HEADING HERE</a:t>
            </a:r>
          </a:p>
        </p:txBody>
      </p:sp>
      <p:sp>
        <p:nvSpPr>
          <p:cNvPr id="29" name="Rectangle 28">
            <a:extLst>
              <a:ext uri="{FF2B5EF4-FFF2-40B4-BE49-F238E27FC236}">
                <a16:creationId xmlns:a16="http://schemas.microsoft.com/office/drawing/2014/main" id="{E5E0B3CB-DF86-ED4D-987A-A9DAAFCD906B}"/>
              </a:ext>
            </a:extLst>
          </p:cNvPr>
          <p:cNvSpPr/>
          <p:nvPr userDrawn="1"/>
        </p:nvSpPr>
        <p:spPr>
          <a:xfrm>
            <a:off x="223709" y="998533"/>
            <a:ext cx="2211218" cy="8874147"/>
          </a:xfrm>
          <a:prstGeom prst="rect">
            <a:avLst/>
          </a:prstGeom>
          <a:solidFill>
            <a:srgbClr val="009956"/>
          </a:solidFill>
          <a:ln w="28575">
            <a:solidFill>
              <a:srgbClr val="009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3" name="Rectangle 6">
            <a:extLst>
              <a:ext uri="{FF2B5EF4-FFF2-40B4-BE49-F238E27FC236}">
                <a16:creationId xmlns:a16="http://schemas.microsoft.com/office/drawing/2014/main" id="{DABC521E-AC30-054F-9FD6-98AF6091B0EA}"/>
              </a:ext>
            </a:extLst>
          </p:cNvPr>
          <p:cNvSpPr/>
          <p:nvPr userDrawn="1"/>
        </p:nvSpPr>
        <p:spPr>
          <a:xfrm rot="10800000">
            <a:off x="224971" y="8413611"/>
            <a:ext cx="7362214" cy="1506520"/>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44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sp>
        <p:nvSpPr>
          <p:cNvPr id="31" name="Text Placeholder 16">
            <a:extLst>
              <a:ext uri="{FF2B5EF4-FFF2-40B4-BE49-F238E27FC236}">
                <a16:creationId xmlns:a16="http://schemas.microsoft.com/office/drawing/2014/main" id="{CEFA216E-3FAA-F748-9B10-7BCCACBEA45E}"/>
              </a:ext>
            </a:extLst>
          </p:cNvPr>
          <p:cNvSpPr>
            <a:spLocks noGrp="1"/>
          </p:cNvSpPr>
          <p:nvPr>
            <p:ph type="body" sz="quarter" idx="19" hasCustomPrompt="1"/>
          </p:nvPr>
        </p:nvSpPr>
        <p:spPr>
          <a:xfrm>
            <a:off x="290282" y="1939195"/>
            <a:ext cx="1693808" cy="317419"/>
          </a:xfrm>
        </p:spPr>
        <p:txBody>
          <a:bodyPr>
            <a:normAutofit/>
          </a:bodyPr>
          <a:lstStyle>
            <a:lvl1pPr marL="0" indent="0">
              <a:buNone/>
              <a:defRPr sz="1800" b="1" u="none">
                <a:solidFill>
                  <a:schemeClr val="bg1"/>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CONTACT:</a:t>
            </a:r>
          </a:p>
        </p:txBody>
      </p:sp>
      <p:sp>
        <p:nvSpPr>
          <p:cNvPr id="32" name="Text Placeholder 18">
            <a:extLst>
              <a:ext uri="{FF2B5EF4-FFF2-40B4-BE49-F238E27FC236}">
                <a16:creationId xmlns:a16="http://schemas.microsoft.com/office/drawing/2014/main" id="{7C17EC30-27EC-994A-AFE2-0AC0C12C6A77}"/>
              </a:ext>
            </a:extLst>
          </p:cNvPr>
          <p:cNvSpPr>
            <a:spLocks noGrp="1"/>
          </p:cNvSpPr>
          <p:nvPr>
            <p:ph type="body" sz="quarter" idx="20" hasCustomPrompt="1"/>
          </p:nvPr>
        </p:nvSpPr>
        <p:spPr>
          <a:xfrm>
            <a:off x="287669" y="2317251"/>
            <a:ext cx="2035401" cy="4406615"/>
          </a:xfrm>
        </p:spPr>
        <p:txBody>
          <a:bodyPr>
            <a:noAutofit/>
          </a:bodyPr>
          <a:lstStyle>
            <a:lvl1pPr marL="0" indent="0">
              <a:buNone/>
              <a:defRPr sz="1100">
                <a:solidFill>
                  <a:schemeClr val="bg1"/>
                </a:solidFill>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[click to insert copy.]</a:t>
            </a:r>
          </a:p>
        </p:txBody>
      </p:sp>
      <p:sp>
        <p:nvSpPr>
          <p:cNvPr id="7" name="Rectangle 6">
            <a:extLst>
              <a:ext uri="{FF2B5EF4-FFF2-40B4-BE49-F238E27FC236}">
                <a16:creationId xmlns:a16="http://schemas.microsoft.com/office/drawing/2014/main" id="{72C554D4-6B80-274B-93A0-BF31A18207B7}"/>
              </a:ext>
            </a:extLst>
          </p:cNvPr>
          <p:cNvSpPr/>
          <p:nvPr userDrawn="1"/>
        </p:nvSpPr>
        <p:spPr>
          <a:xfrm>
            <a:off x="185215" y="285615"/>
            <a:ext cx="3973128"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443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sp>
        <p:nvSpPr>
          <p:cNvPr id="26" name="TextBox 25">
            <a:extLst>
              <a:ext uri="{FF2B5EF4-FFF2-40B4-BE49-F238E27FC236}">
                <a16:creationId xmlns:a16="http://schemas.microsoft.com/office/drawing/2014/main" id="{7A563783-F10B-4A4F-8D75-BCA5BB210029}"/>
              </a:ext>
            </a:extLst>
          </p:cNvPr>
          <p:cNvSpPr txBox="1"/>
          <p:nvPr userDrawn="1"/>
        </p:nvSpPr>
        <p:spPr>
          <a:xfrm>
            <a:off x="209406" y="6771319"/>
            <a:ext cx="2113664" cy="280076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chemeClr val="bg1"/>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chemeClr val="bg1"/>
                </a:solidFill>
                <a:effectLst/>
                <a:latin typeface="Arial" panose="020B0604020202020204" pitchFamily="34" charset="0"/>
                <a:ea typeface="+mn-ea"/>
                <a:cs typeface="Arial" panose="020B0604020202020204" pitchFamily="34" charset="0"/>
              </a:rPr>
              <a:t>Quentin Tyler, Director, </a:t>
            </a:r>
            <a:r>
              <a:rPr lang="en-US" sz="800" b="0" i="0">
                <a:solidFill>
                  <a:schemeClr val="bg1"/>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p:txBody>
      </p:sp>
      <p:pic>
        <p:nvPicPr>
          <p:cNvPr id="4" name="Picture 3">
            <a:extLst>
              <a:ext uri="{FF2B5EF4-FFF2-40B4-BE49-F238E27FC236}">
                <a16:creationId xmlns:a16="http://schemas.microsoft.com/office/drawing/2014/main" id="{40520028-4D5D-374B-A89D-FAE910B3342A}"/>
              </a:ext>
            </a:extLst>
          </p:cNvPr>
          <p:cNvPicPr>
            <a:picLocks noChangeAspect="1"/>
          </p:cNvPicPr>
          <p:nvPr userDrawn="1"/>
        </p:nvPicPr>
        <p:blipFill>
          <a:blip r:embed="rId3"/>
          <a:stretch>
            <a:fillRect/>
          </a:stretch>
        </p:blipFill>
        <p:spPr>
          <a:xfrm>
            <a:off x="637722" y="391154"/>
            <a:ext cx="1003300" cy="1022350"/>
          </a:xfrm>
          <a:prstGeom prst="rect">
            <a:avLst/>
          </a:prstGeom>
        </p:spPr>
      </p:pic>
      <p:sp>
        <p:nvSpPr>
          <p:cNvPr id="18" name="Picture Placeholder 14">
            <a:extLst>
              <a:ext uri="{FF2B5EF4-FFF2-40B4-BE49-F238E27FC236}">
                <a16:creationId xmlns:a16="http://schemas.microsoft.com/office/drawing/2014/main" id="{DF71E29E-60AE-9C43-ABF4-A78A7BA55FBD}"/>
              </a:ext>
            </a:extLst>
          </p:cNvPr>
          <p:cNvSpPr>
            <a:spLocks noGrp="1"/>
          </p:cNvSpPr>
          <p:nvPr>
            <p:ph type="pic" sz="quarter" idx="10" hasCustomPrompt="1"/>
          </p:nvPr>
        </p:nvSpPr>
        <p:spPr>
          <a:xfrm>
            <a:off x="2554512" y="7254914"/>
            <a:ext cx="4960759" cy="2410408"/>
          </a:xfrm>
        </p:spPr>
        <p:txBody>
          <a:bodyPr>
            <a:normAutofit/>
          </a:bodyPr>
          <a:lstStyle>
            <a:lvl1pPr marL="0" indent="0">
              <a:buNone/>
              <a:defRPr sz="1800">
                <a:latin typeface="Arial" panose="020B0604020202020204" pitchFamily="34" charset="0"/>
                <a:cs typeface="Arial" panose="020B0604020202020204" pitchFamily="34" charset="0"/>
              </a:defRPr>
            </a:lvl1pPr>
          </a:lstStyle>
          <a:p>
            <a:r>
              <a:rPr lang="en-US"/>
              <a:t>[Click Icon to Add Photo]</a:t>
            </a:r>
          </a:p>
        </p:txBody>
      </p:sp>
    </p:spTree>
    <p:extLst>
      <p:ext uri="{BB962C8B-B14F-4D97-AF65-F5344CB8AC3E}">
        <p14:creationId xmlns:p14="http://schemas.microsoft.com/office/powerpoint/2010/main" val="1609375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228C6ADC-D30B-D544-835D-C530B3557B37}"/>
              </a:ext>
            </a:extLst>
          </p:cNvPr>
          <p:cNvSpPr>
            <a:spLocks noGrp="1"/>
          </p:cNvSpPr>
          <p:nvPr>
            <p:ph type="subTitle" idx="1" hasCustomPrompt="1"/>
          </p:nvPr>
        </p:nvSpPr>
        <p:spPr>
          <a:xfrm>
            <a:off x="1796142" y="1212339"/>
            <a:ext cx="5791043" cy="535517"/>
          </a:xfrm>
        </p:spPr>
        <p:txBody>
          <a:bodyPr>
            <a:normAutofit/>
          </a:bodyPr>
          <a:lstStyle>
            <a:lvl1pPr marL="0" indent="0" algn="ctr">
              <a:buNone/>
              <a:defRPr sz="2400" b="1">
                <a:solidFill>
                  <a:srgbClr val="009956"/>
                </a:solidFill>
                <a:latin typeface="Arial" panose="020B0604020202020204" pitchFamily="34" charset="0"/>
                <a:cs typeface="Arial" panose="020B0604020202020204" pitchFamily="34" charset="0"/>
              </a:defRPr>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[INSERT PROGRAM TITLE HERE]</a:t>
            </a:r>
          </a:p>
        </p:txBody>
      </p:sp>
      <p:sp>
        <p:nvSpPr>
          <p:cNvPr id="7" name="Rectangle 6">
            <a:extLst>
              <a:ext uri="{FF2B5EF4-FFF2-40B4-BE49-F238E27FC236}">
                <a16:creationId xmlns:a16="http://schemas.microsoft.com/office/drawing/2014/main" id="{F7CAC8DB-A9F3-634D-9F6D-321BF35CBAB4}"/>
              </a:ext>
            </a:extLst>
          </p:cNvPr>
          <p:cNvSpPr/>
          <p:nvPr userDrawn="1"/>
        </p:nvSpPr>
        <p:spPr>
          <a:xfrm>
            <a:off x="246743" y="424426"/>
            <a:ext cx="7340442" cy="705861"/>
          </a:xfrm>
          <a:prstGeom prst="rect">
            <a:avLst/>
          </a:prstGeom>
          <a:solidFill>
            <a:schemeClr val="bg1"/>
          </a:solidFill>
          <a:ln w="28575">
            <a:solidFill>
              <a:srgbClr val="0044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6">
            <a:extLst>
              <a:ext uri="{FF2B5EF4-FFF2-40B4-BE49-F238E27FC236}">
                <a16:creationId xmlns:a16="http://schemas.microsoft.com/office/drawing/2014/main" id="{0537959B-9F90-174B-A392-2353BF944306}"/>
              </a:ext>
            </a:extLst>
          </p:cNvPr>
          <p:cNvSpPr/>
          <p:nvPr userDrawn="1"/>
        </p:nvSpPr>
        <p:spPr>
          <a:xfrm>
            <a:off x="224971" y="185720"/>
            <a:ext cx="3933372" cy="1703918"/>
          </a:xfrm>
          <a:custGeom>
            <a:avLst/>
            <a:gdLst>
              <a:gd name="connsiteX0" fmla="*/ 0 w 7917543"/>
              <a:gd name="connsiteY0" fmla="*/ 0 h 2743200"/>
              <a:gd name="connsiteX1" fmla="*/ 7917543 w 7917543"/>
              <a:gd name="connsiteY1" fmla="*/ 0 h 2743200"/>
              <a:gd name="connsiteX2" fmla="*/ 7917543 w 7917543"/>
              <a:gd name="connsiteY2" fmla="*/ 2743200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3839029 w 7917543"/>
              <a:gd name="connsiteY2" fmla="*/ 1233715 h 2743200"/>
              <a:gd name="connsiteX3" fmla="*/ 0 w 7917543"/>
              <a:gd name="connsiteY3" fmla="*/ 2743200 h 2743200"/>
              <a:gd name="connsiteX4" fmla="*/ 0 w 7917543"/>
              <a:gd name="connsiteY4" fmla="*/ 0 h 2743200"/>
              <a:gd name="connsiteX0" fmla="*/ 0 w 7917543"/>
              <a:gd name="connsiteY0" fmla="*/ 0 h 2743200"/>
              <a:gd name="connsiteX1" fmla="*/ 7917543 w 7917543"/>
              <a:gd name="connsiteY1" fmla="*/ 0 h 2743200"/>
              <a:gd name="connsiteX2" fmla="*/ 4042229 w 7917543"/>
              <a:gd name="connsiteY2" fmla="*/ 1291772 h 2743200"/>
              <a:gd name="connsiteX3" fmla="*/ 0 w 7917543"/>
              <a:gd name="connsiteY3" fmla="*/ 2743200 h 2743200"/>
              <a:gd name="connsiteX4" fmla="*/ 0 w 7917543"/>
              <a:gd name="connsiteY4" fmla="*/ 0 h 2743200"/>
              <a:gd name="connsiteX0" fmla="*/ 0 w 4303486"/>
              <a:gd name="connsiteY0" fmla="*/ 0 h 2743200"/>
              <a:gd name="connsiteX1" fmla="*/ 4303486 w 4303486"/>
              <a:gd name="connsiteY1" fmla="*/ 29029 h 2743200"/>
              <a:gd name="connsiteX2" fmla="*/ 4042229 w 4303486"/>
              <a:gd name="connsiteY2" fmla="*/ 1291772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024743 w 4303486"/>
              <a:gd name="connsiteY2" fmla="*/ 1364343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213428 w 4303486"/>
              <a:gd name="connsiteY2" fmla="*/ 1393371 h 2743200"/>
              <a:gd name="connsiteX3" fmla="*/ 0 w 4303486"/>
              <a:gd name="connsiteY3" fmla="*/ 2743200 h 2743200"/>
              <a:gd name="connsiteX4" fmla="*/ 0 w 4303486"/>
              <a:gd name="connsiteY4" fmla="*/ 0 h 2743200"/>
              <a:gd name="connsiteX0" fmla="*/ 0 w 4303486"/>
              <a:gd name="connsiteY0" fmla="*/ 0 h 2743200"/>
              <a:gd name="connsiteX1" fmla="*/ 4303486 w 4303486"/>
              <a:gd name="connsiteY1" fmla="*/ 29029 h 2743200"/>
              <a:gd name="connsiteX2" fmla="*/ 2140856 w 4303486"/>
              <a:gd name="connsiteY2" fmla="*/ 1364342 h 2743200"/>
              <a:gd name="connsiteX3" fmla="*/ 0 w 4303486"/>
              <a:gd name="connsiteY3" fmla="*/ 2743200 h 2743200"/>
              <a:gd name="connsiteX4" fmla="*/ 0 w 4303486"/>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3486" h="2743200">
                <a:moveTo>
                  <a:pt x="0" y="0"/>
                </a:moveTo>
                <a:lnTo>
                  <a:pt x="4303486" y="29029"/>
                </a:lnTo>
                <a:lnTo>
                  <a:pt x="2140856" y="1364342"/>
                </a:lnTo>
                <a:lnTo>
                  <a:pt x="0" y="2743200"/>
                </a:lnTo>
                <a:lnTo>
                  <a:pt x="0" y="0"/>
                </a:lnTo>
                <a:close/>
              </a:path>
            </a:pathLst>
          </a:custGeom>
          <a:solidFill>
            <a:srgbClr val="0044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4432"/>
              </a:solidFill>
            </a:endParaRPr>
          </a:p>
        </p:txBody>
      </p:sp>
      <p:pic>
        <p:nvPicPr>
          <p:cNvPr id="10" name="Picture 9">
            <a:extLst>
              <a:ext uri="{FF2B5EF4-FFF2-40B4-BE49-F238E27FC236}">
                <a16:creationId xmlns:a16="http://schemas.microsoft.com/office/drawing/2014/main" id="{8739CC67-C230-AE4F-98C1-AB1577810C94}"/>
              </a:ext>
            </a:extLst>
          </p:cNvPr>
          <p:cNvPicPr>
            <a:picLocks noChangeAspect="1"/>
          </p:cNvPicPr>
          <p:nvPr userDrawn="1"/>
        </p:nvPicPr>
        <p:blipFill>
          <a:blip r:embed="rId2"/>
          <a:stretch>
            <a:fillRect/>
          </a:stretch>
        </p:blipFill>
        <p:spPr>
          <a:xfrm>
            <a:off x="4038600" y="554033"/>
            <a:ext cx="3429000" cy="444500"/>
          </a:xfrm>
          <a:prstGeom prst="rect">
            <a:avLst/>
          </a:prstGeom>
        </p:spPr>
      </p:pic>
      <p:sp>
        <p:nvSpPr>
          <p:cNvPr id="11" name="Text Placeholder 16">
            <a:extLst>
              <a:ext uri="{FF2B5EF4-FFF2-40B4-BE49-F238E27FC236}">
                <a16:creationId xmlns:a16="http://schemas.microsoft.com/office/drawing/2014/main" id="{66E75D70-589D-F540-B382-35AB3E324BD3}"/>
              </a:ext>
            </a:extLst>
          </p:cNvPr>
          <p:cNvSpPr>
            <a:spLocks noGrp="1"/>
          </p:cNvSpPr>
          <p:nvPr>
            <p:ph type="body" sz="quarter" idx="13" hasCustomPrompt="1"/>
          </p:nvPr>
        </p:nvSpPr>
        <p:spPr>
          <a:xfrm>
            <a:off x="470114" y="1889126"/>
            <a:ext cx="3416085" cy="317419"/>
          </a:xfrm>
        </p:spPr>
        <p:txBody>
          <a:bodyPr>
            <a:normAutofit/>
          </a:bodyPr>
          <a:lstStyle>
            <a:lvl1pPr marL="0" indent="0">
              <a:buNone/>
              <a:defRPr sz="1800" b="1" u="none">
                <a:solidFill>
                  <a:srgbClr val="009956"/>
                </a:solidFill>
                <a:latin typeface="Arial" panose="020B0604020202020204" pitchFamily="34" charset="0"/>
                <a:cs typeface="Arial" panose="020B0604020202020204" pitchFamily="34" charset="0"/>
              </a:defRPr>
            </a:lvl1pPr>
            <a:lvl2pPr marL="388620" indent="0">
              <a:buNone/>
              <a:defRPr sz="1800">
                <a:latin typeface="Arial" panose="020B0604020202020204" pitchFamily="34" charset="0"/>
                <a:cs typeface="Arial" panose="020B0604020202020204" pitchFamily="34" charset="0"/>
              </a:defRPr>
            </a:lvl2pPr>
            <a:lvl3pPr marL="777240" indent="0">
              <a:buNone/>
              <a:defRPr sz="1400">
                <a:latin typeface="Arial" panose="020B0604020202020204" pitchFamily="34" charset="0"/>
                <a:cs typeface="Arial" panose="020B0604020202020204" pitchFamily="34" charset="0"/>
              </a:defRPr>
            </a:lvl3pPr>
            <a:lvl4pPr marL="1165860" indent="0">
              <a:buNone/>
              <a:defRPr sz="1200">
                <a:latin typeface="Arial" panose="020B0604020202020204" pitchFamily="34" charset="0"/>
                <a:cs typeface="Arial" panose="020B0604020202020204" pitchFamily="34" charset="0"/>
              </a:defRPr>
            </a:lvl4pPr>
            <a:lvl5pPr marL="1554480" indent="0">
              <a:buNone/>
              <a:defRPr sz="1200">
                <a:latin typeface="Arial" panose="020B0604020202020204" pitchFamily="34" charset="0"/>
                <a:cs typeface="Arial" panose="020B0604020202020204" pitchFamily="34" charset="0"/>
              </a:defRPr>
            </a:lvl5pPr>
          </a:lstStyle>
          <a:p>
            <a:pPr lvl="0"/>
            <a:r>
              <a:rPr lang="en-US"/>
              <a:t>ADDITIONAL INFORMATION</a:t>
            </a:r>
          </a:p>
        </p:txBody>
      </p:sp>
      <p:sp>
        <p:nvSpPr>
          <p:cNvPr id="14" name="Text Placeholder 18">
            <a:extLst>
              <a:ext uri="{FF2B5EF4-FFF2-40B4-BE49-F238E27FC236}">
                <a16:creationId xmlns:a16="http://schemas.microsoft.com/office/drawing/2014/main" id="{D053B647-EC00-CF4A-B39A-5E1ADE978A12}"/>
              </a:ext>
            </a:extLst>
          </p:cNvPr>
          <p:cNvSpPr>
            <a:spLocks noGrp="1"/>
          </p:cNvSpPr>
          <p:nvPr>
            <p:ph type="body" sz="quarter" idx="16" hasCustomPrompt="1"/>
          </p:nvPr>
        </p:nvSpPr>
        <p:spPr>
          <a:xfrm>
            <a:off x="471061" y="2234570"/>
            <a:ext cx="7106183" cy="6408340"/>
          </a:xfrm>
        </p:spPr>
        <p:txBody>
          <a:bodyPr>
            <a:noAutofit/>
          </a:bodyPr>
          <a:lstStyle>
            <a:lvl1pPr marL="0" indent="0">
              <a:buNone/>
              <a:defRPr sz="1100">
                <a:latin typeface="Arial" panose="020B0604020202020204" pitchFamily="34" charset="0"/>
                <a:cs typeface="Arial" panose="020B0604020202020204" pitchFamily="34" charset="0"/>
              </a:defRPr>
            </a:lvl1pPr>
            <a:lvl2pPr marL="388620" indent="0">
              <a:buNone/>
              <a:defRPr sz="1400"/>
            </a:lvl2pPr>
            <a:lvl3pPr marL="777240" indent="0">
              <a:buNone/>
              <a:defRPr sz="1100"/>
            </a:lvl3pPr>
            <a:lvl4pPr marL="1165860" indent="0">
              <a:buNone/>
              <a:defRPr sz="1050"/>
            </a:lvl4pPr>
            <a:lvl5pPr marL="1554480" indent="0">
              <a:buNone/>
              <a:defRPr sz="1050"/>
            </a:lvl5pPr>
          </a:lstStyle>
          <a:p>
            <a:pPr lvl="0"/>
            <a:r>
              <a:rPr lang="en-US"/>
              <a:t>[Include in this section information about the target audience and program summary. Who should come? What will you learn?]</a:t>
            </a:r>
          </a:p>
        </p:txBody>
      </p:sp>
      <p:sp>
        <p:nvSpPr>
          <p:cNvPr id="15" name="TextBox 14">
            <a:extLst>
              <a:ext uri="{FF2B5EF4-FFF2-40B4-BE49-F238E27FC236}">
                <a16:creationId xmlns:a16="http://schemas.microsoft.com/office/drawing/2014/main" id="{3BDD0502-D3D8-6B46-A5CB-5FD47A4FB032}"/>
              </a:ext>
            </a:extLst>
          </p:cNvPr>
          <p:cNvSpPr txBox="1"/>
          <p:nvPr userDrawn="1"/>
        </p:nvSpPr>
        <p:spPr>
          <a:xfrm>
            <a:off x="2355574" y="8846061"/>
            <a:ext cx="5221671" cy="1354217"/>
          </a:xfrm>
          <a:prstGeom prst="rect">
            <a:avLst/>
          </a:prstGeom>
          <a:noFill/>
        </p:spPr>
        <p:txBody>
          <a:bodyPr vert="horz" wrap="square" rtlCol="0" anchor="ctr" anchorCtr="1">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a:solidFill>
                  <a:srgbClr val="004432"/>
                </a:solidFill>
                <a:latin typeface="Arial" panose="020B0604020202020204" pitchFamily="34" charset="0"/>
                <a:cs typeface="Arial" panose="020B0604020202020204" pitchFamily="34" charset="0"/>
              </a:rPr>
              <a:t>MSU is an affirmative-action, equal-opportunity employer, committed to achieving excellence through a diverse workforce and inclusive culture that encourages all people to reach their full potential. Michigan State University Extension programs and materials are open to all without regard to race, color, national origin, gender, gender identity, religion, age, height, weight, disability, political beliefs, sexual orientation, marital status, family status or veteran status. Issued in furtherance of MSU Extension work, acts of May 8 and June 30, 1914, in cooperation with the U.S. Department of Agriculture. </a:t>
            </a:r>
            <a:r>
              <a:rPr lang="en-US" sz="800" b="0" i="0" u="none" strike="noStrike" kern="1200">
                <a:solidFill>
                  <a:srgbClr val="004432"/>
                </a:solidFill>
                <a:effectLst/>
                <a:latin typeface="Arial" panose="020B0604020202020204" pitchFamily="34" charset="0"/>
                <a:ea typeface="+mn-ea"/>
                <a:cs typeface="Arial" panose="020B0604020202020204" pitchFamily="34" charset="0"/>
              </a:rPr>
              <a:t>Quentin Tyler, Director, </a:t>
            </a:r>
            <a:r>
              <a:rPr lang="en-US" sz="800" b="0" i="0">
                <a:solidFill>
                  <a:srgbClr val="004432"/>
                </a:solidFill>
                <a:latin typeface="Arial" panose="020B0604020202020204" pitchFamily="34" charset="0"/>
                <a:cs typeface="Arial" panose="020B0604020202020204" pitchFamily="34" charset="0"/>
              </a:rPr>
              <a:t>MSU Extension, East Lansing, MI 48824. This information is for educational purposes only. Reference to commercial products or trade names does not imply endorsement by MSU Extension or bias against those not mentioned.</a:t>
            </a:r>
          </a:p>
          <a:p>
            <a:endParaRPr lang="en-US" b="1"/>
          </a:p>
        </p:txBody>
      </p:sp>
      <p:pic>
        <p:nvPicPr>
          <p:cNvPr id="17" name="Picture 16">
            <a:extLst>
              <a:ext uri="{FF2B5EF4-FFF2-40B4-BE49-F238E27FC236}">
                <a16:creationId xmlns:a16="http://schemas.microsoft.com/office/drawing/2014/main" id="{1044095A-7FDB-544E-89C4-5AC88F6830ED}"/>
              </a:ext>
            </a:extLst>
          </p:cNvPr>
          <p:cNvPicPr>
            <a:picLocks noChangeAspect="1"/>
          </p:cNvPicPr>
          <p:nvPr userDrawn="1"/>
        </p:nvPicPr>
        <p:blipFill>
          <a:blip r:embed="rId2"/>
          <a:stretch>
            <a:fillRect/>
          </a:stretch>
        </p:blipFill>
        <p:spPr>
          <a:xfrm>
            <a:off x="474616" y="9174192"/>
            <a:ext cx="1836470" cy="238061"/>
          </a:xfrm>
          <a:prstGeom prst="rect">
            <a:avLst/>
          </a:prstGeom>
        </p:spPr>
      </p:pic>
      <p:pic>
        <p:nvPicPr>
          <p:cNvPr id="12" name="Picture 11">
            <a:extLst>
              <a:ext uri="{FF2B5EF4-FFF2-40B4-BE49-F238E27FC236}">
                <a16:creationId xmlns:a16="http://schemas.microsoft.com/office/drawing/2014/main" id="{686F939F-4810-0841-83FF-B2A45FA59A3E}"/>
              </a:ext>
            </a:extLst>
          </p:cNvPr>
          <p:cNvPicPr>
            <a:picLocks noChangeAspect="1"/>
          </p:cNvPicPr>
          <p:nvPr userDrawn="1"/>
        </p:nvPicPr>
        <p:blipFill>
          <a:blip r:embed="rId3"/>
          <a:stretch>
            <a:fillRect/>
          </a:stretch>
        </p:blipFill>
        <p:spPr>
          <a:xfrm>
            <a:off x="508907" y="393140"/>
            <a:ext cx="1003300" cy="1022350"/>
          </a:xfrm>
          <a:prstGeom prst="rect">
            <a:avLst/>
          </a:prstGeom>
        </p:spPr>
      </p:pic>
    </p:spTree>
    <p:extLst>
      <p:ext uri="{BB962C8B-B14F-4D97-AF65-F5344CB8AC3E}">
        <p14:creationId xmlns:p14="http://schemas.microsoft.com/office/powerpoint/2010/main" val="3553343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EF152C05-38B9-2B45-A114-A603514AB003}" type="datetimeFigureOut">
              <a:rPr lang="en-US" smtClean="0"/>
              <a:t>4/25/2023</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17F287C6-C3DD-134D-94FF-34C1D04D5D78}" type="slidenum">
              <a:rPr lang="en-US" smtClean="0"/>
              <a:t>‹#›</a:t>
            </a:fld>
            <a:endParaRPr lang="en-US"/>
          </a:p>
        </p:txBody>
      </p:sp>
    </p:spTree>
    <p:extLst>
      <p:ext uri="{BB962C8B-B14F-4D97-AF65-F5344CB8AC3E}">
        <p14:creationId xmlns:p14="http://schemas.microsoft.com/office/powerpoint/2010/main" val="665139662"/>
      </p:ext>
    </p:extLst>
  </p:cSld>
  <p:clrMap bg1="lt1" tx1="dk1" bg2="lt2" tx2="dk2" accent1="accent1" accent2="accent2" accent3="accent3" accent4="accent4" accent5="accent5" accent6="accent6" hlink="hlink" folHlink="folHlink"/>
  <p:sldLayoutIdLst>
    <p:sldLayoutId id="2147483702" r:id="rId1"/>
    <p:sldLayoutId id="2147483661" r:id="rId2"/>
    <p:sldLayoutId id="2147483662" r:id="rId3"/>
    <p:sldLayoutId id="2147483674" r:id="rId4"/>
    <p:sldLayoutId id="2147483675" r:id="rId5"/>
    <p:sldLayoutId id="2147483687" r:id="rId6"/>
    <p:sldLayoutId id="2147483688" r:id="rId7"/>
    <p:sldLayoutId id="2147483700" r:id="rId8"/>
    <p:sldLayoutId id="2147483701" r:id="rId9"/>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Furgeso3@msu.edu" TargetMode="External"/><Relationship Id="rId2" Type="http://schemas.openxmlformats.org/officeDocument/2006/relationships/image" Target="../media/image4.jpeg"/><Relationship Id="rId1" Type="http://schemas.openxmlformats.org/officeDocument/2006/relationships/slideLayout" Target="../slideLayouts/slideLayout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itle 19">
            <a:extLst>
              <a:ext uri="{FF2B5EF4-FFF2-40B4-BE49-F238E27FC236}">
                <a16:creationId xmlns:a16="http://schemas.microsoft.com/office/drawing/2014/main" id="{3EFE4E9D-D39A-8146-9AEC-4CE823CD7487}"/>
              </a:ext>
            </a:extLst>
          </p:cNvPr>
          <p:cNvSpPr>
            <a:spLocks noGrp="1"/>
          </p:cNvSpPr>
          <p:nvPr>
            <p:ph type="subTitle" idx="1"/>
          </p:nvPr>
        </p:nvSpPr>
        <p:spPr>
          <a:xfrm>
            <a:off x="2568006" y="1340628"/>
            <a:ext cx="5032673" cy="535517"/>
          </a:xfrm>
        </p:spPr>
        <p:txBody>
          <a:bodyPr vert="horz" lIns="91440" tIns="45720" rIns="91440" bIns="45720" rtlCol="0" anchor="t">
            <a:noAutofit/>
          </a:bodyPr>
          <a:lstStyle/>
          <a:p>
            <a:r>
              <a:rPr lang="en-US" sz="2400" dirty="0">
                <a:latin typeface="Arial"/>
                <a:cs typeface="Arial"/>
              </a:rPr>
              <a:t>Protecting Water Resources for</a:t>
            </a:r>
            <a:endParaRPr lang="en-US" sz="2400" b="0" dirty="0">
              <a:latin typeface="Arial"/>
              <a:cs typeface="Arial"/>
            </a:endParaRPr>
          </a:p>
          <a:p>
            <a:r>
              <a:rPr lang="en-US" sz="2200" dirty="0">
                <a:latin typeface="Arial"/>
                <a:cs typeface="Arial"/>
              </a:rPr>
              <a:t>THE  NEXT SEVEN GENERATIONS </a:t>
            </a:r>
            <a:endParaRPr lang="en-US" sz="2400" b="0" dirty="0">
              <a:latin typeface="Arial"/>
              <a:cs typeface="Arial"/>
            </a:endParaRPr>
          </a:p>
          <a:p>
            <a:r>
              <a:rPr lang="en-US" sz="1600" b="0" dirty="0">
                <a:solidFill>
                  <a:schemeClr val="tx1"/>
                </a:solidFill>
                <a:latin typeface="Arial"/>
                <a:cs typeface="Arial"/>
              </a:rPr>
              <a:t>Join us for a SPIN Club focused on water quality and natural resources. In partnership with the Little Traverse Bay Band of Odawa Indians staff, you will learn from the professionals on what it takes to keep our world green and our waters safe.</a:t>
            </a:r>
            <a:r>
              <a:rPr lang="en-US" sz="1400" b="0" dirty="0">
                <a:solidFill>
                  <a:schemeClr val="tx1"/>
                </a:solidFill>
                <a:latin typeface="Arial"/>
                <a:cs typeface="Arial"/>
              </a:rPr>
              <a:t> </a:t>
            </a:r>
          </a:p>
          <a:p>
            <a:r>
              <a:rPr lang="en-US" sz="1400" b="0" dirty="0">
                <a:solidFill>
                  <a:schemeClr val="tx1"/>
                </a:solidFill>
              </a:rPr>
              <a:t>FOR AGES 12-19. COST IS $5 PER YOUTH</a:t>
            </a:r>
          </a:p>
        </p:txBody>
      </p:sp>
      <p:sp>
        <p:nvSpPr>
          <p:cNvPr id="23" name="Text Placeholder 22">
            <a:extLst>
              <a:ext uri="{FF2B5EF4-FFF2-40B4-BE49-F238E27FC236}">
                <a16:creationId xmlns:a16="http://schemas.microsoft.com/office/drawing/2014/main" id="{B87973D9-BFEA-5C4E-A10A-057BD9AFD90D}"/>
              </a:ext>
            </a:extLst>
          </p:cNvPr>
          <p:cNvSpPr>
            <a:spLocks noGrp="1"/>
          </p:cNvSpPr>
          <p:nvPr>
            <p:ph type="body" sz="quarter" idx="12"/>
          </p:nvPr>
        </p:nvSpPr>
        <p:spPr>
          <a:xfrm>
            <a:off x="2527526" y="3914410"/>
            <a:ext cx="5115488" cy="583611"/>
          </a:xfrm>
        </p:spPr>
        <p:txBody>
          <a:bodyPr vert="horz" lIns="91440" tIns="45720" rIns="91440" bIns="45720" rtlCol="0" anchor="t">
            <a:noAutofit/>
          </a:bodyPr>
          <a:lstStyle/>
          <a:p>
            <a:pPr algn="ctr">
              <a:spcBef>
                <a:spcPts val="600"/>
              </a:spcBef>
            </a:pPr>
            <a:r>
              <a:rPr lang="en-US" sz="1600" b="1">
                <a:latin typeface="Arial"/>
                <a:cs typeface="Arial"/>
              </a:rPr>
              <a:t> May 6, 2023, 1:00 – 3:00PM  </a:t>
            </a:r>
            <a:endParaRPr lang="en-US"/>
          </a:p>
          <a:p>
            <a:pPr algn="ctr">
              <a:spcBef>
                <a:spcPts val="600"/>
              </a:spcBef>
            </a:pPr>
            <a:r>
              <a:rPr lang="en-US" sz="1600" b="1">
                <a:latin typeface="Arial"/>
                <a:cs typeface="Arial"/>
              </a:rPr>
              <a:t>Location- </a:t>
            </a:r>
            <a:r>
              <a:rPr lang="en-US" sz="1600" b="1" err="1">
                <a:latin typeface="Arial"/>
                <a:cs typeface="Arial"/>
              </a:rPr>
              <a:t>Biindigen</a:t>
            </a:r>
            <a:r>
              <a:rPr lang="en-US" sz="1600" b="1">
                <a:latin typeface="Arial"/>
                <a:cs typeface="Arial"/>
              </a:rPr>
              <a:t> Gas Station</a:t>
            </a:r>
            <a:endParaRPr lang="en-US"/>
          </a:p>
          <a:p>
            <a:endParaRPr lang="en-US"/>
          </a:p>
        </p:txBody>
      </p:sp>
      <p:sp>
        <p:nvSpPr>
          <p:cNvPr id="25" name="Text Placeholder 24">
            <a:extLst>
              <a:ext uri="{FF2B5EF4-FFF2-40B4-BE49-F238E27FC236}">
                <a16:creationId xmlns:a16="http://schemas.microsoft.com/office/drawing/2014/main" id="{9E1A0C49-AD68-2944-97B9-F1ADC23F90F2}"/>
              </a:ext>
            </a:extLst>
          </p:cNvPr>
          <p:cNvSpPr>
            <a:spLocks noGrp="1"/>
          </p:cNvSpPr>
          <p:nvPr>
            <p:ph type="body" sz="quarter" idx="14"/>
          </p:nvPr>
        </p:nvSpPr>
        <p:spPr>
          <a:xfrm>
            <a:off x="2716439" y="4584861"/>
            <a:ext cx="4913084" cy="315572"/>
          </a:xfrm>
        </p:spPr>
        <p:txBody>
          <a:bodyPr vert="horz" lIns="91440" tIns="45720" rIns="91440" bIns="45720" rtlCol="0" anchor="t">
            <a:noAutofit/>
          </a:bodyPr>
          <a:lstStyle/>
          <a:p>
            <a:pPr algn="ctr"/>
            <a:r>
              <a:rPr lang="en-US" sz="2000">
                <a:latin typeface="Arial"/>
                <a:cs typeface="Arial"/>
              </a:rPr>
              <a:t>Water Quality On The LAKE </a:t>
            </a:r>
            <a:endParaRPr lang="en-US" sz="2000"/>
          </a:p>
        </p:txBody>
      </p:sp>
      <p:sp>
        <p:nvSpPr>
          <p:cNvPr id="26" name="Text Placeholder 25">
            <a:extLst>
              <a:ext uri="{FF2B5EF4-FFF2-40B4-BE49-F238E27FC236}">
                <a16:creationId xmlns:a16="http://schemas.microsoft.com/office/drawing/2014/main" id="{D7E2E1C1-08E7-4941-8CFB-2264B4055871}"/>
              </a:ext>
            </a:extLst>
          </p:cNvPr>
          <p:cNvSpPr>
            <a:spLocks noGrp="1"/>
          </p:cNvSpPr>
          <p:nvPr>
            <p:ph type="body" sz="quarter" idx="19"/>
          </p:nvPr>
        </p:nvSpPr>
        <p:spPr/>
        <p:txBody>
          <a:bodyPr>
            <a:normAutofit lnSpcReduction="10000"/>
          </a:bodyPr>
          <a:lstStyle/>
          <a:p>
            <a:endParaRPr lang="en-US"/>
          </a:p>
        </p:txBody>
      </p:sp>
      <p:sp>
        <p:nvSpPr>
          <p:cNvPr id="3" name="Text Placeholder 22">
            <a:extLst>
              <a:ext uri="{FF2B5EF4-FFF2-40B4-BE49-F238E27FC236}">
                <a16:creationId xmlns:a16="http://schemas.microsoft.com/office/drawing/2014/main" id="{A9FF635B-A97C-24A5-8CA4-421C9A91FCE6}"/>
              </a:ext>
            </a:extLst>
          </p:cNvPr>
          <p:cNvSpPr txBox="1">
            <a:spLocks/>
          </p:cNvSpPr>
          <p:nvPr/>
        </p:nvSpPr>
        <p:spPr>
          <a:xfrm>
            <a:off x="2783907" y="3608659"/>
            <a:ext cx="4912057" cy="315572"/>
          </a:xfrm>
          <a:prstGeom prst="rect">
            <a:avLst/>
          </a:prstGeom>
        </p:spPr>
        <p:txBody>
          <a:bodyPr vert="horz" lIns="91440" tIns="45720" rIns="91440" bIns="45720" rtlCol="0" anchor="t">
            <a:noAutofit/>
          </a:bodyPr>
          <a:lstStyle>
            <a:lvl1pPr marL="0" indent="0" algn="l" defTabSz="777240" rtl="0" eaLnBrk="1" latinLnBrk="0" hangingPunct="1">
              <a:lnSpc>
                <a:spcPct val="90000"/>
              </a:lnSpc>
              <a:spcBef>
                <a:spcPts val="850"/>
              </a:spcBef>
              <a:buFont typeface="Arial" panose="020B0604020202020204" pitchFamily="34" charset="0"/>
              <a:buNone/>
              <a:defRPr sz="1800" b="1" u="none" kern="1200">
                <a:solidFill>
                  <a:srgbClr val="009956"/>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90000"/>
              </a:lnSpc>
              <a:spcBef>
                <a:spcPts val="425"/>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2pPr>
            <a:lvl3pPr marL="77724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3pPr>
            <a:lvl4pPr marL="1165860" indent="0" algn="l"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4pPr>
            <a:lvl5pPr marL="1554480" indent="0" algn="l" defTabSz="777240" rtl="0" eaLnBrk="1" latinLnBrk="0" hangingPunct="1">
              <a:lnSpc>
                <a:spcPct val="90000"/>
              </a:lnSpc>
              <a:spcBef>
                <a:spcPts val="425"/>
              </a:spcBef>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2000">
                <a:latin typeface="Arial"/>
                <a:cs typeface="Arial"/>
              </a:rPr>
              <a:t>Tree Planting for Stream Restoration </a:t>
            </a:r>
            <a:endParaRPr lang="en-US" sz="2000"/>
          </a:p>
        </p:txBody>
      </p:sp>
      <p:pic>
        <p:nvPicPr>
          <p:cNvPr id="5" name="Picture 2" descr="Young girl in bamboo forest">
            <a:extLst>
              <a:ext uri="{FF2B5EF4-FFF2-40B4-BE49-F238E27FC236}">
                <a16:creationId xmlns:a16="http://schemas.microsoft.com/office/drawing/2014/main" id="{389C22B2-63D7-855E-CF6B-1AF635B4AE58}"/>
              </a:ext>
            </a:extLst>
          </p:cNvPr>
          <p:cNvPicPr>
            <a:picLocks noChangeAspect="1"/>
          </p:cNvPicPr>
          <p:nvPr/>
        </p:nvPicPr>
        <p:blipFill rotWithShape="1">
          <a:blip r:embed="rId2"/>
          <a:srcRect t="13568" b="13568"/>
          <a:stretch/>
        </p:blipFill>
        <p:spPr>
          <a:xfrm>
            <a:off x="3148237" y="7821204"/>
            <a:ext cx="3503434" cy="1736253"/>
          </a:xfrm>
          <a:prstGeom prst="rect">
            <a:avLst/>
          </a:prstGeom>
        </p:spPr>
      </p:pic>
      <p:sp>
        <p:nvSpPr>
          <p:cNvPr id="7" name="TextBox 6">
            <a:extLst>
              <a:ext uri="{FF2B5EF4-FFF2-40B4-BE49-F238E27FC236}">
                <a16:creationId xmlns:a16="http://schemas.microsoft.com/office/drawing/2014/main" id="{A6A401B2-C8C9-0F15-E6C8-3FA720A5312F}"/>
              </a:ext>
            </a:extLst>
          </p:cNvPr>
          <p:cNvSpPr txBox="1"/>
          <p:nvPr/>
        </p:nvSpPr>
        <p:spPr>
          <a:xfrm>
            <a:off x="166687" y="5461272"/>
            <a:ext cx="231140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dirty="0">
                <a:solidFill>
                  <a:schemeClr val="bg1"/>
                </a:solidFill>
              </a:rPr>
              <a:t>Accommodations for persons with disabilities may be requested by contacting Amanda Foster at 231-439-8974 and will be fulfilled when possible, with enough notice.</a:t>
            </a:r>
          </a:p>
        </p:txBody>
      </p:sp>
      <p:sp>
        <p:nvSpPr>
          <p:cNvPr id="9" name="Text Placeholder 9">
            <a:extLst>
              <a:ext uri="{FF2B5EF4-FFF2-40B4-BE49-F238E27FC236}">
                <a16:creationId xmlns:a16="http://schemas.microsoft.com/office/drawing/2014/main" id="{AF4CC7F7-BC67-CC50-1E2D-F12060918F35}"/>
              </a:ext>
            </a:extLst>
          </p:cNvPr>
          <p:cNvSpPr txBox="1">
            <a:spLocks/>
          </p:cNvSpPr>
          <p:nvPr/>
        </p:nvSpPr>
        <p:spPr>
          <a:xfrm>
            <a:off x="290282" y="2294713"/>
            <a:ext cx="2035401" cy="4406615"/>
          </a:xfrm>
          <a:prstGeom prst="rect">
            <a:avLst/>
          </a:prstGeom>
        </p:spPr>
        <p:txBody>
          <a:bodyPr vert="horz" lIns="91440" tIns="45720" rIns="91440" bIns="45720" rtlCol="0" anchor="t">
            <a:noAutofit/>
          </a:bodyPr>
          <a:lstStyle>
            <a:lvl1pPr marL="0" indent="0" algn="l" defTabSz="777240" rtl="0" eaLnBrk="1" latinLnBrk="0" hangingPunct="1">
              <a:lnSpc>
                <a:spcPct val="90000"/>
              </a:lnSpc>
              <a:spcBef>
                <a:spcPts val="850"/>
              </a:spcBef>
              <a:buFont typeface="Arial" panose="020B0604020202020204" pitchFamily="34" charset="0"/>
              <a:buNone/>
              <a:defRPr sz="1100" kern="1200">
                <a:solidFill>
                  <a:schemeClr val="bg1"/>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100" kern="120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050" kern="120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05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r>
              <a:rPr lang="en-US" sz="1400" dirty="0">
                <a:latin typeface="Times New Roman"/>
                <a:cs typeface="Arial"/>
              </a:rPr>
              <a:t>Amanda Foster </a:t>
            </a:r>
            <a:endParaRPr lang="en-US" sz="1400" dirty="0">
              <a:latin typeface="Times New Roman"/>
            </a:endParaRPr>
          </a:p>
          <a:p>
            <a:r>
              <a:rPr lang="en-US" sz="1400" dirty="0">
                <a:latin typeface="Times New Roman"/>
                <a:cs typeface="Arial"/>
              </a:rPr>
              <a:t>4-H Program Coordinator </a:t>
            </a:r>
            <a:endParaRPr lang="en-US" sz="1400" dirty="0">
              <a:latin typeface="Times New Roman"/>
            </a:endParaRPr>
          </a:p>
          <a:p>
            <a:r>
              <a:rPr lang="en-US" sz="1400" dirty="0">
                <a:latin typeface="Times New Roman"/>
                <a:cs typeface="Arial"/>
              </a:rPr>
              <a:t>Office: 231-439-8974 </a:t>
            </a:r>
            <a:endParaRPr lang="en-US" sz="1400" dirty="0">
              <a:latin typeface="Times New Roman"/>
            </a:endParaRPr>
          </a:p>
          <a:p>
            <a:r>
              <a:rPr lang="en-US" sz="1400" dirty="0">
                <a:latin typeface="Times New Roman"/>
                <a:cs typeface="Arial"/>
              </a:rPr>
              <a:t>E-Mail:</a:t>
            </a:r>
          </a:p>
          <a:p>
            <a:r>
              <a:rPr lang="en-US" sz="1400" b="1" dirty="0">
                <a:latin typeface="Arial"/>
                <a:cs typeface="Arial"/>
                <a:hlinkClick r:id="rId3"/>
              </a:rPr>
              <a:t>Furgeso3@msu.edu</a:t>
            </a:r>
            <a:endParaRPr lang="en-US" sz="1400" b="1" dirty="0"/>
          </a:p>
          <a:p>
            <a:r>
              <a:rPr lang="en-US" b="1" u="sng" dirty="0">
                <a:latin typeface="Arial"/>
                <a:cs typeface="Arial"/>
              </a:rPr>
              <a:t>Register here-</a:t>
            </a:r>
          </a:p>
          <a:p>
            <a:r>
              <a:rPr lang="en-US" b="1" u="sng" dirty="0" err="1">
                <a:latin typeface="Arial"/>
                <a:cs typeface="Arial"/>
              </a:rPr>
              <a:t>Registerathttps</a:t>
            </a:r>
            <a:r>
              <a:rPr lang="en-US" b="1" u="sng" dirty="0">
                <a:latin typeface="Arial"/>
                <a:cs typeface="Arial"/>
              </a:rPr>
              <a:t>://v2.4honline.com/#/user/sign-in</a:t>
            </a:r>
          </a:p>
          <a:p>
            <a:r>
              <a:rPr lang="en-US" dirty="0">
                <a:latin typeface="Arial"/>
                <a:cs typeface="Arial"/>
              </a:rPr>
              <a:t>Join Club- Statewide 4-H Club- Emmet County to register.</a:t>
            </a:r>
          </a:p>
        </p:txBody>
      </p:sp>
      <p:pic>
        <p:nvPicPr>
          <p:cNvPr id="11" name="Picture 10" descr="Qr code&#10;&#10;Description automatically generated">
            <a:extLst>
              <a:ext uri="{FF2B5EF4-FFF2-40B4-BE49-F238E27FC236}">
                <a16:creationId xmlns:a16="http://schemas.microsoft.com/office/drawing/2014/main" id="{D4B1FA3B-41DD-AC4C-DC3F-EC57F7E262FC}"/>
              </a:ext>
            </a:extLst>
          </p:cNvPr>
          <p:cNvPicPr>
            <a:picLocks noChangeAspect="1"/>
          </p:cNvPicPr>
          <p:nvPr/>
        </p:nvPicPr>
        <p:blipFill>
          <a:blip r:embed="rId4"/>
          <a:stretch>
            <a:fillRect/>
          </a:stretch>
        </p:blipFill>
        <p:spPr>
          <a:xfrm flipV="1">
            <a:off x="974386" y="5029200"/>
            <a:ext cx="438852" cy="392343"/>
          </a:xfrm>
          <a:prstGeom prst="rect">
            <a:avLst/>
          </a:prstGeom>
        </p:spPr>
      </p:pic>
      <p:sp>
        <p:nvSpPr>
          <p:cNvPr id="13" name="Text Placeholder 24">
            <a:extLst>
              <a:ext uri="{FF2B5EF4-FFF2-40B4-BE49-F238E27FC236}">
                <a16:creationId xmlns:a16="http://schemas.microsoft.com/office/drawing/2014/main" id="{B1F22D11-E540-9AAD-6C9F-560A7A138DB1}"/>
              </a:ext>
            </a:extLst>
          </p:cNvPr>
          <p:cNvSpPr txBox="1">
            <a:spLocks/>
          </p:cNvSpPr>
          <p:nvPr/>
        </p:nvSpPr>
        <p:spPr>
          <a:xfrm>
            <a:off x="2837881" y="4916287"/>
            <a:ext cx="4602731" cy="746332"/>
          </a:xfrm>
          <a:prstGeom prst="rect">
            <a:avLst/>
          </a:prstGeom>
        </p:spPr>
        <p:txBody>
          <a:bodyPr vert="horz" lIns="91440" tIns="45720" rIns="91440" bIns="45720" rtlCol="0" anchor="t">
            <a:noAutofit/>
          </a:bodyPr>
          <a:lstStyle>
            <a:lvl1pPr marL="0" indent="0" algn="l" defTabSz="777240" rtl="0" eaLnBrk="1" latinLnBrk="0" hangingPunct="1">
              <a:lnSpc>
                <a:spcPct val="90000"/>
              </a:lnSpc>
              <a:spcBef>
                <a:spcPts val="850"/>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388620" indent="0" algn="l" defTabSz="777240" rtl="0" eaLnBrk="1" latinLnBrk="0" hangingPunct="1">
              <a:lnSpc>
                <a:spcPct val="90000"/>
              </a:lnSpc>
              <a:spcBef>
                <a:spcPts val="425"/>
              </a:spcBef>
              <a:buFont typeface="Arial" panose="020B0604020202020204" pitchFamily="34" charset="0"/>
              <a:buNone/>
              <a:defRPr sz="1400" kern="1200">
                <a:solidFill>
                  <a:schemeClr val="tx1"/>
                </a:solidFill>
                <a:latin typeface="+mn-lt"/>
                <a:ea typeface="+mn-ea"/>
                <a:cs typeface="+mn-cs"/>
              </a:defRPr>
            </a:lvl2pPr>
            <a:lvl3pPr marL="777240" indent="0" algn="l" defTabSz="777240" rtl="0" eaLnBrk="1" latinLnBrk="0" hangingPunct="1">
              <a:lnSpc>
                <a:spcPct val="90000"/>
              </a:lnSpc>
              <a:spcBef>
                <a:spcPts val="425"/>
              </a:spcBef>
              <a:buFont typeface="Arial" panose="020B0604020202020204" pitchFamily="34" charset="0"/>
              <a:buNone/>
              <a:defRPr sz="1100" kern="1200">
                <a:solidFill>
                  <a:schemeClr val="tx1"/>
                </a:solidFill>
                <a:latin typeface="+mn-lt"/>
                <a:ea typeface="+mn-ea"/>
                <a:cs typeface="+mn-cs"/>
              </a:defRPr>
            </a:lvl3pPr>
            <a:lvl4pPr marL="1165860" indent="0" algn="l" defTabSz="777240" rtl="0" eaLnBrk="1" latinLnBrk="0" hangingPunct="1">
              <a:lnSpc>
                <a:spcPct val="90000"/>
              </a:lnSpc>
              <a:spcBef>
                <a:spcPts val="425"/>
              </a:spcBef>
              <a:buFont typeface="Arial" panose="020B0604020202020204" pitchFamily="34" charset="0"/>
              <a:buNone/>
              <a:defRPr sz="1050" kern="1200">
                <a:solidFill>
                  <a:schemeClr val="tx1"/>
                </a:solidFill>
                <a:latin typeface="+mn-lt"/>
                <a:ea typeface="+mn-ea"/>
                <a:cs typeface="+mn-cs"/>
              </a:defRPr>
            </a:lvl4pPr>
            <a:lvl5pPr marL="1554480" indent="0" algn="l" defTabSz="777240" rtl="0" eaLnBrk="1" latinLnBrk="0" hangingPunct="1">
              <a:lnSpc>
                <a:spcPct val="90000"/>
              </a:lnSpc>
              <a:spcBef>
                <a:spcPts val="425"/>
              </a:spcBef>
              <a:buFont typeface="Arial" panose="020B0604020202020204" pitchFamily="34" charset="0"/>
              <a:buNone/>
              <a:defRPr sz="105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a:lstStyle>
          <a:p>
            <a:pPr algn="ctr">
              <a:lnSpc>
                <a:spcPct val="100000"/>
              </a:lnSpc>
              <a:spcBef>
                <a:spcPts val="600"/>
              </a:spcBef>
            </a:pPr>
            <a:r>
              <a:rPr lang="en-US" sz="1600" b="1">
                <a:latin typeface="Arial"/>
                <a:cs typeface="Arial"/>
              </a:rPr>
              <a:t> June 3, 2023, 1:00 –2:30PM   </a:t>
            </a:r>
            <a:endParaRPr lang="en-US" sz="1600" b="1"/>
          </a:p>
          <a:p>
            <a:pPr algn="ctr">
              <a:lnSpc>
                <a:spcPct val="100000"/>
              </a:lnSpc>
              <a:spcBef>
                <a:spcPts val="600"/>
              </a:spcBef>
            </a:pPr>
            <a:r>
              <a:rPr lang="en-US" sz="1600" b="1">
                <a:latin typeface="Arial"/>
                <a:cs typeface="Arial"/>
              </a:rPr>
              <a:t>Location- Spring Lake Park</a:t>
            </a:r>
            <a:r>
              <a:rPr lang="en-US" sz="1800" b="1">
                <a:latin typeface="Arial"/>
                <a:cs typeface="Arial"/>
              </a:rPr>
              <a:t> </a:t>
            </a:r>
            <a:r>
              <a:rPr lang="en-US" b="1">
                <a:latin typeface="Arial"/>
                <a:cs typeface="Arial"/>
              </a:rPr>
              <a:t>(alt. Petoskey Waterfront)</a:t>
            </a:r>
            <a:endParaRPr lang="en-US" b="1"/>
          </a:p>
        </p:txBody>
      </p:sp>
      <p:sp>
        <p:nvSpPr>
          <p:cNvPr id="15" name="TextBox 14">
            <a:extLst>
              <a:ext uri="{FF2B5EF4-FFF2-40B4-BE49-F238E27FC236}">
                <a16:creationId xmlns:a16="http://schemas.microsoft.com/office/drawing/2014/main" id="{DAF1EFF2-D003-2B8B-3202-CE0BAB470C71}"/>
              </a:ext>
            </a:extLst>
          </p:cNvPr>
          <p:cNvSpPr txBox="1"/>
          <p:nvPr/>
        </p:nvSpPr>
        <p:spPr>
          <a:xfrm>
            <a:off x="2555081" y="5933180"/>
            <a:ext cx="5037137" cy="7232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spcBef>
                <a:spcPts val="600"/>
              </a:spcBef>
            </a:pPr>
            <a:r>
              <a:rPr lang="en-US" b="1">
                <a:latin typeface="Arial"/>
                <a:cs typeface="Segoe UI"/>
              </a:rPr>
              <a:t> </a:t>
            </a:r>
            <a:r>
              <a:rPr lang="en-US" sz="1600" b="1">
                <a:latin typeface="Arial"/>
                <a:cs typeface="Segoe UI"/>
              </a:rPr>
              <a:t>June 24, 2023, 1:00 – 2:30PM</a:t>
            </a:r>
            <a:endParaRPr lang="en-US" sz="1600">
              <a:cs typeface="Calibri"/>
            </a:endParaRPr>
          </a:p>
          <a:p>
            <a:pPr algn="ctr">
              <a:spcBef>
                <a:spcPts val="600"/>
              </a:spcBef>
            </a:pPr>
            <a:r>
              <a:rPr lang="en-US" sz="1600" b="1" dirty="0">
                <a:latin typeface="Arial"/>
                <a:cs typeface="Segoe UI"/>
              </a:rPr>
              <a:t>Location- Behind NCMC Gym Building</a:t>
            </a:r>
            <a:r>
              <a:rPr lang="en-US" b="1" dirty="0">
                <a:latin typeface="Arial"/>
                <a:cs typeface="Segoe UI"/>
              </a:rPr>
              <a:t> </a:t>
            </a:r>
          </a:p>
        </p:txBody>
      </p:sp>
      <p:sp>
        <p:nvSpPr>
          <p:cNvPr id="17" name="TextBox 16">
            <a:extLst>
              <a:ext uri="{FF2B5EF4-FFF2-40B4-BE49-F238E27FC236}">
                <a16:creationId xmlns:a16="http://schemas.microsoft.com/office/drawing/2014/main" id="{09631163-7F93-2E3E-F414-54476234C030}"/>
              </a:ext>
            </a:extLst>
          </p:cNvPr>
          <p:cNvSpPr txBox="1"/>
          <p:nvPr/>
        </p:nvSpPr>
        <p:spPr>
          <a:xfrm>
            <a:off x="2703512" y="5663518"/>
            <a:ext cx="486171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solidFill>
                  <a:srgbClr val="009956"/>
                </a:solidFill>
                <a:latin typeface="Arial"/>
                <a:cs typeface="Arial"/>
              </a:rPr>
              <a:t>Plant &amp; Tree Identification Walk </a:t>
            </a:r>
            <a:endParaRPr lang="en-US">
              <a:solidFill>
                <a:srgbClr val="009956"/>
              </a:solidFill>
            </a:endParaRPr>
          </a:p>
        </p:txBody>
      </p:sp>
      <p:sp>
        <p:nvSpPr>
          <p:cNvPr id="19" name="TextBox 18">
            <a:extLst>
              <a:ext uri="{FF2B5EF4-FFF2-40B4-BE49-F238E27FC236}">
                <a16:creationId xmlns:a16="http://schemas.microsoft.com/office/drawing/2014/main" id="{F2C7C76E-EA05-B708-7534-C4C5A7BA961B}"/>
              </a:ext>
            </a:extLst>
          </p:cNvPr>
          <p:cNvSpPr txBox="1"/>
          <p:nvPr/>
        </p:nvSpPr>
        <p:spPr>
          <a:xfrm>
            <a:off x="2460624" y="7092728"/>
            <a:ext cx="50371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b="1">
                <a:latin typeface="Arial"/>
                <a:cs typeface="Segoe UI"/>
              </a:rPr>
              <a:t> July 8, 2023, 1:00 – 2:30 PM  </a:t>
            </a:r>
            <a:endParaRPr lang="en-US"/>
          </a:p>
          <a:p>
            <a:pPr algn="ctr"/>
            <a:r>
              <a:rPr lang="en-US" sz="1600" b="1">
                <a:latin typeface="Arial"/>
                <a:cs typeface="Segoe UI"/>
              </a:rPr>
              <a:t>Location- Round Lake Nature Preserve </a:t>
            </a:r>
            <a:endParaRPr lang="en-US"/>
          </a:p>
        </p:txBody>
      </p:sp>
      <p:sp>
        <p:nvSpPr>
          <p:cNvPr id="29" name="TextBox 28">
            <a:extLst>
              <a:ext uri="{FF2B5EF4-FFF2-40B4-BE49-F238E27FC236}">
                <a16:creationId xmlns:a16="http://schemas.microsoft.com/office/drawing/2014/main" id="{214F9D23-9A59-D68B-C86A-CC47006B2094}"/>
              </a:ext>
            </a:extLst>
          </p:cNvPr>
          <p:cNvSpPr txBox="1"/>
          <p:nvPr/>
        </p:nvSpPr>
        <p:spPr>
          <a:xfrm>
            <a:off x="2649537" y="6796100"/>
            <a:ext cx="503713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rgbClr val="009956"/>
                </a:solidFill>
                <a:latin typeface="Arial"/>
                <a:cs typeface="Arial"/>
              </a:rPr>
              <a:t>Wetlands &amp; Natural Resource Careers </a:t>
            </a:r>
          </a:p>
        </p:txBody>
      </p:sp>
    </p:spTree>
    <p:extLst>
      <p:ext uri="{BB962C8B-B14F-4D97-AF65-F5344CB8AC3E}">
        <p14:creationId xmlns:p14="http://schemas.microsoft.com/office/powerpoint/2010/main" val="146532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ECD95289ABE0A4383B69F0BECEEC582" ma:contentTypeVersion="16" ma:contentTypeDescription="Create a new document." ma:contentTypeScope="" ma:versionID="e692eeabed0f09cf6f399805927a8aa0">
  <xsd:schema xmlns:xsd="http://www.w3.org/2001/XMLSchema" xmlns:xs="http://www.w3.org/2001/XMLSchema" xmlns:p="http://schemas.microsoft.com/office/2006/metadata/properties" xmlns:ns2="57f334c6-6955-4b94-9eb7-c538cc39d8ec" xmlns:ns3="3039dfd1-6254-42f9-ae24-be2f27f38414" targetNamespace="http://schemas.microsoft.com/office/2006/metadata/properties" ma:root="true" ma:fieldsID="a4234ae42ae468323014a22ba9a7ae69" ns2:_="" ns3:_="">
    <xsd:import namespace="57f334c6-6955-4b94-9eb7-c538cc39d8ec"/>
    <xsd:import namespace="3039dfd1-6254-42f9-ae24-be2f27f3841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f334c6-6955-4b94-9eb7-c538cc39d8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039dfd1-6254-42f9-ae24-be2f27f3841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541E50D-321B-4EFB-BE6C-5E37D00335BD}">
  <ds:schemaRefs>
    <ds:schemaRef ds:uri="http://schemas.microsoft.com/sharepoint/v3/contenttype/forms"/>
  </ds:schemaRefs>
</ds:datastoreItem>
</file>

<file path=customXml/itemProps2.xml><?xml version="1.0" encoding="utf-8"?>
<ds:datastoreItem xmlns:ds="http://schemas.openxmlformats.org/officeDocument/2006/customXml" ds:itemID="{FF98F3B0-054C-4967-8D94-2B1B734D4ED6}">
  <ds:schemaRefs>
    <ds:schemaRef ds:uri="http://schemas.microsoft.com/office/2006/metadata/contentType"/>
    <ds:schemaRef ds:uri="http://schemas.microsoft.com/office/2006/metadata/properties/metaAttributes"/>
    <ds:schemaRef ds:uri="http://www.w3.org/2000/xmlns/"/>
    <ds:schemaRef ds:uri="http://www.w3.org/2001/XMLSchema"/>
    <ds:schemaRef ds:uri="57f334c6-6955-4b94-9eb7-c538cc39d8ec"/>
    <ds:schemaRef ds:uri="3039dfd1-6254-42f9-ae24-be2f27f38414"/>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CCE01F-6D2C-4532-BBE5-E09C7F5FD4AB}">
  <ds:schemaRefs>
    <ds:schemaRef ds:uri="http://schemas.microsoft.com/office/2006/metadata/properties"/>
    <ds:schemaRef ds:uri="http://www.w3.org/2000/xmln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2</TotalTime>
  <Words>207</Words>
  <Application>Microsoft Office PowerPoint</Application>
  <PresentationFormat>Custom</PresentationFormat>
  <Paragraphs>25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 Laryssa</dc:creator>
  <cp:lastModifiedBy>Furgeson-Foster, Amanda</cp:lastModifiedBy>
  <cp:revision>5</cp:revision>
  <dcterms:created xsi:type="dcterms:W3CDTF">2021-04-26T13:25:54Z</dcterms:created>
  <dcterms:modified xsi:type="dcterms:W3CDTF">2023-04-25T21:28:34Z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0x0101006ECD95289ABE0A4383B69F0BECEEC582</vt:lpwstr>
  </property>
</Properties>
</file>