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60" r:id="rId8"/>
    <p:sldId id="259" r:id="rId9"/>
    <p:sldId id="264" r:id="rId10"/>
    <p:sldId id="261" r:id="rId11"/>
    <p:sldId id="262" r:id="rId12"/>
    <p:sldId id="267" r:id="rId13"/>
    <p:sldId id="263" r:id="rId14"/>
    <p:sldId id="266" r:id="rId15"/>
    <p:sldId id="265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8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54378-5586-4317-ACCC-E5852020DB43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C67DE-E5CD-4CE6-B34D-270D54D26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42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15134-E081-4CE4-B6F8-44422481E9A8}" type="datetimeFigureOut">
              <a:rPr lang="en-US"/>
              <a:t>11/10/2020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D0444-99DF-4CED-9E41-C6BF13740EA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68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D0444-99DF-4CED-9E41-C6BF13740EA3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626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D0444-99DF-4CED-9E41-C6BF13740EA3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330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D0444-99DF-4CED-9E41-C6BF13740EA3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031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D0444-99DF-4CED-9E41-C6BF13740EA3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92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D0444-99DF-4CED-9E41-C6BF13740EA3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76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D0444-99DF-4CED-9E41-C6BF13740EA3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18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D0444-99DF-4CED-9E41-C6BF13740EA3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45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D0444-99DF-4CED-9E41-C6BF13740EA3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17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D0444-99DF-4CED-9E41-C6BF13740EA3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25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D0444-99DF-4CED-9E41-C6BF13740EA3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349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D0444-99DF-4CED-9E41-C6BF13740EA3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19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D0444-99DF-4CED-9E41-C6BF13740EA3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19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B8155F5-7CD7-4A1A-9495-F474D90EC14E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561EAED-25CC-4615-BF6F-7E8A63710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55F5-7CD7-4A1A-9495-F474D90EC14E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EAED-25CC-4615-BF6F-7E8A63710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55F5-7CD7-4A1A-9495-F474D90EC14E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EAED-25CC-4615-BF6F-7E8A63710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55F5-7CD7-4A1A-9495-F474D90EC14E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EAED-25CC-4615-BF6F-7E8A63710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55F5-7CD7-4A1A-9495-F474D90EC14E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EAED-25CC-4615-BF6F-7E8A63710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55F5-7CD7-4A1A-9495-F474D90EC14E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EAED-25CC-4615-BF6F-7E8A63710B8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55F5-7CD7-4A1A-9495-F474D90EC14E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EAED-25CC-4615-BF6F-7E8A63710B8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55F5-7CD7-4A1A-9495-F474D90EC14E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EAED-25CC-4615-BF6F-7E8A63710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55F5-7CD7-4A1A-9495-F474D90EC14E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EAED-25CC-4615-BF6F-7E8A63710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B8155F5-7CD7-4A1A-9495-F474D90EC14E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561EAED-25CC-4615-BF6F-7E8A63710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B8155F5-7CD7-4A1A-9495-F474D90EC14E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561EAED-25CC-4615-BF6F-7E8A63710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B8155F5-7CD7-4A1A-9495-F474D90EC14E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561EAED-25CC-4615-BF6F-7E8A63710B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lansing@ncmich.ed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dtippett@ncmich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100665"/>
          </a:xfrm>
        </p:spPr>
        <p:txBody>
          <a:bodyPr/>
          <a:lstStyle/>
          <a:p>
            <a:r>
              <a:rPr lang="en-US" dirty="0" smtClean="0"/>
              <a:t>Early College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Partnership </a:t>
            </a:r>
            <a:r>
              <a:rPr lang="en-US" dirty="0"/>
              <a:t>B</a:t>
            </a:r>
            <a:r>
              <a:rPr lang="en-US" dirty="0" smtClean="0"/>
              <a:t>etween</a:t>
            </a:r>
          </a:p>
          <a:p>
            <a:r>
              <a:rPr lang="en-US" dirty="0" smtClean="0"/>
              <a:t>Petoskey High School</a:t>
            </a:r>
          </a:p>
          <a:p>
            <a:r>
              <a:rPr lang="en-US" dirty="0" smtClean="0"/>
              <a:t>&amp;</a:t>
            </a:r>
          </a:p>
          <a:p>
            <a:r>
              <a:rPr lang="en-US" dirty="0" smtClean="0"/>
              <a:t>North Central Michigan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92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timeline for </a:t>
            </a:r>
            <a:br>
              <a:rPr lang="en-US" dirty="0" smtClean="0"/>
            </a:br>
            <a:r>
              <a:rPr lang="en-US" dirty="0" smtClean="0"/>
              <a:t>Early College?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479082" y="2286001"/>
            <a:ext cx="3200400" cy="316449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Now</a:t>
            </a:r>
          </a:p>
          <a:p>
            <a:endParaRPr lang="en-US" sz="2000" dirty="0"/>
          </a:p>
          <a:p>
            <a:r>
              <a:rPr lang="en-US" sz="2000" dirty="0" smtClean="0"/>
              <a:t>December </a:t>
            </a:r>
            <a:r>
              <a:rPr lang="en-US" sz="2000" dirty="0" smtClean="0"/>
              <a:t>4, 2020</a:t>
            </a:r>
            <a:endParaRPr lang="en-US" sz="2000" dirty="0" smtClean="0"/>
          </a:p>
          <a:p>
            <a:r>
              <a:rPr lang="en-US" sz="2000" dirty="0" smtClean="0"/>
              <a:t>December 11, </a:t>
            </a:r>
            <a:r>
              <a:rPr lang="en-US" sz="2000" dirty="0" smtClean="0"/>
              <a:t>2020</a:t>
            </a:r>
            <a:endParaRPr lang="en-US" sz="2000" dirty="0"/>
          </a:p>
          <a:p>
            <a:r>
              <a:rPr lang="en-US" sz="2000" dirty="0" smtClean="0"/>
              <a:t>December </a:t>
            </a:r>
            <a:r>
              <a:rPr lang="en-US" sz="2000" dirty="0" smtClean="0"/>
              <a:t>16, 2020</a:t>
            </a:r>
            <a:endParaRPr lang="en-US" sz="2000" dirty="0" smtClean="0"/>
          </a:p>
          <a:p>
            <a:r>
              <a:rPr lang="en-US" sz="2000" dirty="0" smtClean="0"/>
              <a:t>December 19, </a:t>
            </a:r>
            <a:r>
              <a:rPr lang="en-US" sz="2000" dirty="0" smtClean="0"/>
              <a:t>2020</a:t>
            </a:r>
            <a:endParaRPr lang="en-US" sz="2000" dirty="0" smtClean="0"/>
          </a:p>
          <a:p>
            <a:r>
              <a:rPr lang="en-US" sz="2000" dirty="0" smtClean="0"/>
              <a:t>December 19, </a:t>
            </a:r>
            <a:r>
              <a:rPr lang="en-US" sz="2000" dirty="0" smtClean="0"/>
              <a:t>2020</a:t>
            </a:r>
            <a:endParaRPr lang="en-US" sz="2000" dirty="0"/>
          </a:p>
          <a:p>
            <a:r>
              <a:rPr lang="en-US" sz="2000" dirty="0"/>
              <a:t>January </a:t>
            </a:r>
            <a:r>
              <a:rPr lang="en-US" sz="2000" dirty="0" smtClean="0"/>
              <a:t>25, 2021</a:t>
            </a:r>
            <a:endParaRPr lang="en-US" sz="2000" dirty="0"/>
          </a:p>
          <a:p>
            <a:r>
              <a:rPr lang="en-US" sz="2000" dirty="0"/>
              <a:t>April, </a:t>
            </a:r>
            <a:r>
              <a:rPr lang="en-US" sz="2000" dirty="0" smtClean="0"/>
              <a:t>2021</a:t>
            </a:r>
            <a:r>
              <a:rPr lang="en-US" sz="2000" dirty="0"/>
              <a:t>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Application packets available</a:t>
            </a:r>
          </a:p>
          <a:p>
            <a:r>
              <a:rPr lang="en-US" sz="2000" dirty="0" smtClean="0"/>
              <a:t>Application due</a:t>
            </a:r>
          </a:p>
          <a:p>
            <a:r>
              <a:rPr lang="en-US" sz="2000" dirty="0" smtClean="0"/>
              <a:t>Notice of acceptance</a:t>
            </a:r>
          </a:p>
          <a:p>
            <a:r>
              <a:rPr lang="en-US" sz="2000" dirty="0" smtClean="0"/>
              <a:t>Commitment to attend </a:t>
            </a:r>
          </a:p>
          <a:p>
            <a:r>
              <a:rPr lang="en-US" sz="2000" dirty="0" smtClean="0"/>
              <a:t>Mandatory Parent Meeting</a:t>
            </a:r>
          </a:p>
          <a:p>
            <a:r>
              <a:rPr lang="en-US" sz="2000" dirty="0" smtClean="0"/>
              <a:t>SD Registration Deadline</a:t>
            </a:r>
          </a:p>
          <a:p>
            <a:r>
              <a:rPr lang="en-US" sz="2000" dirty="0" smtClean="0"/>
              <a:t>SD 125 course begins</a:t>
            </a:r>
          </a:p>
          <a:p>
            <a:r>
              <a:rPr lang="en-US" sz="2000" dirty="0" smtClean="0"/>
              <a:t>Registration for Fall </a:t>
            </a:r>
            <a:r>
              <a:rPr lang="en-US" sz="2000" dirty="0" smtClean="0"/>
              <a:t>2021</a:t>
            </a:r>
            <a:r>
              <a:rPr lang="en-US" sz="2000" dirty="0" smtClean="0"/>
              <a:t> </a:t>
            </a:r>
            <a:r>
              <a:rPr lang="en-US" sz="2000" dirty="0" smtClean="0"/>
              <a:t>Early College classes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3289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43000" y="2819400"/>
            <a:ext cx="6965245" cy="1202485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90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44979" y="2239431"/>
            <a:ext cx="6254044" cy="1341970"/>
          </a:xfrm>
        </p:spPr>
        <p:txBody>
          <a:bodyPr/>
          <a:lstStyle/>
          <a:p>
            <a:r>
              <a:rPr lang="en-US" dirty="0" smtClean="0"/>
              <a:t>North Central Contact’s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2370666"/>
          </a:xfrm>
        </p:spPr>
        <p:txBody>
          <a:bodyPr>
            <a:normAutofit/>
          </a:bodyPr>
          <a:lstStyle/>
          <a:p>
            <a:r>
              <a:rPr lang="en-US" b="1" dirty="0"/>
              <a:t>Corey Lansing</a:t>
            </a:r>
          </a:p>
          <a:p>
            <a:r>
              <a:rPr lang="en-US" dirty="0"/>
              <a:t>Director of </a:t>
            </a:r>
            <a:r>
              <a:rPr lang="en-US" dirty="0" smtClean="0"/>
              <a:t>Admission</a:t>
            </a:r>
            <a:endParaRPr lang="en-US" dirty="0"/>
          </a:p>
          <a:p>
            <a:r>
              <a:rPr lang="en-US" dirty="0" smtClean="0">
                <a:hlinkClick r:id="rId3"/>
              </a:rPr>
              <a:t>clansing@ncmich.edu</a:t>
            </a:r>
            <a:endParaRPr lang="en-US" dirty="0" smtClean="0"/>
          </a:p>
          <a:p>
            <a:r>
              <a:rPr lang="en-US" b="1" dirty="0" smtClean="0"/>
              <a:t>Kate Gardner</a:t>
            </a:r>
            <a:endParaRPr lang="en-US" b="1" dirty="0" smtClean="0"/>
          </a:p>
          <a:p>
            <a:r>
              <a:rPr lang="en-US" dirty="0" smtClean="0"/>
              <a:t>Outreach and Engagement Specialist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dtippett@ncmich.edu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768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Early College?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Student receives high school diploma and North Central Associate Degree* at the end of student’s 5</a:t>
            </a:r>
            <a:r>
              <a:rPr lang="en-US" baseline="30000" dirty="0" smtClean="0"/>
              <a:t>th</a:t>
            </a:r>
            <a:r>
              <a:rPr lang="en-US" dirty="0" smtClean="0"/>
              <a:t> year (13</a:t>
            </a:r>
            <a:r>
              <a:rPr lang="en-US" baseline="30000" dirty="0" smtClean="0"/>
              <a:t>th</a:t>
            </a:r>
            <a:r>
              <a:rPr lang="en-US" dirty="0" smtClean="0"/>
              <a:t> grade)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*Associate of Arts, Associate of Science, Associate of General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475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Early College?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Free North Central tuition for </a:t>
            </a:r>
            <a:r>
              <a:rPr lang="en-US" dirty="0" smtClean="0"/>
              <a:t>three</a:t>
            </a:r>
            <a:r>
              <a:rPr lang="en-US" dirty="0" smtClean="0"/>
              <a:t> </a:t>
            </a:r>
            <a:r>
              <a:rPr lang="en-US" dirty="0" smtClean="0"/>
              <a:t>years</a:t>
            </a:r>
          </a:p>
          <a:p>
            <a:r>
              <a:rPr lang="en-US" dirty="0" smtClean="0"/>
              <a:t>Free college text </a:t>
            </a:r>
            <a:r>
              <a:rPr lang="en-US" dirty="0"/>
              <a:t>b</a:t>
            </a:r>
            <a:r>
              <a:rPr lang="en-US" dirty="0" smtClean="0"/>
              <a:t>ooks for </a:t>
            </a:r>
            <a:r>
              <a:rPr lang="en-US" dirty="0" smtClean="0"/>
              <a:t>three </a:t>
            </a:r>
            <a:r>
              <a:rPr lang="en-US" dirty="0" smtClean="0"/>
              <a:t>years</a:t>
            </a:r>
          </a:p>
          <a:p>
            <a:r>
              <a:rPr lang="en-US" dirty="0" smtClean="0"/>
              <a:t>Earn a college degree in accelerated pace</a:t>
            </a:r>
          </a:p>
          <a:p>
            <a:r>
              <a:rPr lang="en-US" dirty="0" smtClean="0"/>
              <a:t>A North Central academic advisor and personalized support services</a:t>
            </a:r>
          </a:p>
          <a:p>
            <a:r>
              <a:rPr lang="en-US" dirty="0" smtClean="0"/>
              <a:t>Access to college activities and events </a:t>
            </a:r>
          </a:p>
          <a:p>
            <a:r>
              <a:rPr lang="en-US" dirty="0" smtClean="0"/>
              <a:t>Early College is typically designed for students that might not have had the opportunity to attend college</a:t>
            </a:r>
          </a:p>
        </p:txBody>
      </p:sp>
    </p:spTree>
    <p:extLst>
      <p:ext uri="{BB962C8B-B14F-4D97-AF65-F5344CB8AC3E}">
        <p14:creationId xmlns:p14="http://schemas.microsoft.com/office/powerpoint/2010/main" val="1463750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many students can participate in Early College?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Up to 25 students per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014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619" y="896283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 can participate in </a:t>
            </a:r>
            <a:br>
              <a:rPr lang="en-US" dirty="0" smtClean="0"/>
            </a:br>
            <a:r>
              <a:rPr lang="en-US" dirty="0" smtClean="0"/>
              <a:t>Early College?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38" y="2438400"/>
            <a:ext cx="6196405" cy="36038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2020-2021 </a:t>
            </a:r>
            <a:r>
              <a:rPr lang="en-US" dirty="0"/>
              <a:t>sophomores</a:t>
            </a:r>
          </a:p>
          <a:p>
            <a:r>
              <a:rPr lang="en-US" dirty="0"/>
              <a:t>Have at least a 2.7 grade point average</a:t>
            </a:r>
          </a:p>
          <a:p>
            <a:r>
              <a:rPr lang="en-US" dirty="0"/>
              <a:t>Have qualifying PSAT or </a:t>
            </a:r>
            <a:r>
              <a:rPr lang="en-US" dirty="0" smtClean="0"/>
              <a:t>ACCUPLACER</a:t>
            </a:r>
          </a:p>
          <a:p>
            <a:r>
              <a:rPr lang="en-US" dirty="0" smtClean="0"/>
              <a:t>PSAT Score report should be turned in with your paper applications</a:t>
            </a:r>
            <a:endParaRPr lang="en-US" dirty="0"/>
          </a:p>
          <a:p>
            <a:r>
              <a:rPr lang="en-US" dirty="0"/>
              <a:t>Completed </a:t>
            </a:r>
            <a:r>
              <a:rPr lang="en-US" dirty="0" smtClean="0"/>
              <a:t>application (NCMC and High School)</a:t>
            </a:r>
            <a:endParaRPr lang="en-US" dirty="0"/>
          </a:p>
          <a:p>
            <a:r>
              <a:rPr lang="en-US" dirty="0" smtClean="0"/>
              <a:t>Two </a:t>
            </a:r>
            <a:r>
              <a:rPr lang="en-US" dirty="0"/>
              <a:t>letters of recommendation</a:t>
            </a:r>
          </a:p>
          <a:p>
            <a:r>
              <a:rPr lang="en-US" dirty="0"/>
              <a:t>Student </a:t>
            </a:r>
            <a:r>
              <a:rPr lang="en-US" dirty="0" smtClean="0"/>
              <a:t>essay</a:t>
            </a:r>
          </a:p>
          <a:p>
            <a:pPr marL="0" indent="0">
              <a:buNone/>
            </a:pPr>
            <a:r>
              <a:rPr lang="en-US" dirty="0" smtClean="0"/>
              <a:t>** </a:t>
            </a:r>
            <a:r>
              <a:rPr lang="en-US" i="1" dirty="0" smtClean="0"/>
              <a:t>Any serious athlete considering to continue with their sport in college should not consider the Early College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867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second step to Early College?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Pass Early College </a:t>
            </a:r>
          </a:p>
          <a:p>
            <a:pPr marL="0" indent="0" algn="ctr">
              <a:buNone/>
            </a:pPr>
            <a:r>
              <a:rPr lang="en-US" dirty="0" smtClean="0"/>
              <a:t>First Year Experience course</a:t>
            </a:r>
          </a:p>
          <a:p>
            <a:pPr marL="0" indent="0" algn="ctr">
              <a:buNone/>
            </a:pPr>
            <a:r>
              <a:rPr lang="en-US" dirty="0" smtClean="0"/>
              <a:t> with a “C” or 2.0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SD 125 3 Credits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840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Early College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 will be enrolled in high school for five years</a:t>
            </a:r>
          </a:p>
          <a:p>
            <a:pPr lvl="1"/>
            <a:r>
              <a:rPr lang="en-US" dirty="0" smtClean="0"/>
              <a:t>Second, Third, and Fourth year a combination of concurrent (college classes at the high school) and dual enrolled (college classes at the college campus) classes while taking MMC curriculum at high school</a:t>
            </a:r>
          </a:p>
          <a:p>
            <a:pPr lvl="1"/>
            <a:r>
              <a:rPr lang="en-US" dirty="0" smtClean="0"/>
              <a:t>Fifth year will be completely at the college campus while completing the final math experience class required for MMC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706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Early College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748143"/>
          </a:xfrm>
        </p:spPr>
        <p:txBody>
          <a:bodyPr>
            <a:normAutofit/>
          </a:bodyPr>
          <a:lstStyle/>
          <a:p>
            <a:r>
              <a:rPr lang="en-US" dirty="0" smtClean="0"/>
              <a:t>During the Second, Third and Fourth year, students will be allowed</a:t>
            </a:r>
          </a:p>
          <a:p>
            <a:pPr lvl="1"/>
            <a:r>
              <a:rPr lang="en-US" dirty="0" smtClean="0"/>
              <a:t>To participate in all school activities and to walk in high school graduation ceremony (without receiving diploma)</a:t>
            </a:r>
          </a:p>
          <a:p>
            <a:pPr marL="0" lvl="1"/>
            <a:r>
              <a:rPr lang="en-US" dirty="0" smtClean="0"/>
              <a:t>During the Fifth year, students will be allowed</a:t>
            </a:r>
          </a:p>
          <a:p>
            <a:pPr marL="640080" lvl="3"/>
            <a:r>
              <a:rPr lang="en-US" dirty="0" smtClean="0"/>
              <a:t>Will participate in North Central graduation ceremony</a:t>
            </a:r>
          </a:p>
          <a:p>
            <a:pPr marL="640080" lvl="3"/>
            <a:r>
              <a:rPr lang="en-US" dirty="0" smtClean="0"/>
              <a:t>Will receive their high school diploma from </a:t>
            </a:r>
            <a:r>
              <a:rPr lang="en-US" dirty="0"/>
              <a:t>P</a:t>
            </a:r>
            <a:r>
              <a:rPr lang="en-US" dirty="0" smtClean="0"/>
              <a:t>HS</a:t>
            </a:r>
          </a:p>
          <a:p>
            <a:pPr marL="640080" lvl="3"/>
            <a:r>
              <a:rPr lang="en-US" dirty="0" smtClean="0"/>
              <a:t>Can and should apply for local, national, and college based scholarships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665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EC classes help me toward my college degree?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Course requirements and grading standards are the same as those in courses offered on campus. </a:t>
            </a:r>
          </a:p>
          <a:p>
            <a:r>
              <a:rPr lang="en-US" dirty="0"/>
              <a:t>Students should be aware that the credits and grades earned through Early College will appear on a NCMC transcript </a:t>
            </a:r>
            <a:r>
              <a:rPr lang="en-US" dirty="0" smtClean="0"/>
              <a:t>and will </a:t>
            </a:r>
            <a:r>
              <a:rPr lang="en-US" dirty="0"/>
              <a:t>serve as a part of their permanent academic record.  </a:t>
            </a:r>
            <a:endParaRPr lang="en-US" dirty="0">
              <a:solidFill>
                <a:srgbClr val="000000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054307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mailTo xmlns="http://schemas.microsoft.com/sharepoint/v3" xsi:nil="true"/>
    <EmailHeaders xmlns="http://schemas.microsoft.com/sharepoint/v4" xsi:nil="true"/>
    <EmailSender xmlns="http://schemas.microsoft.com/sharepoint/v3" xsi:nil="true"/>
    <EmailFrom xmlns="http://schemas.microsoft.com/sharepoint/v3" xsi:nil="true"/>
    <EmailSubject xmlns="http://schemas.microsoft.com/sharepoint/v3" xsi:nil="true"/>
    <EmailCc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D5890A7E79C648A1EDF1E787CE7A2D" ma:contentTypeVersion="6" ma:contentTypeDescription="Create a new document." ma:contentTypeScope="" ma:versionID="b17d7860938b49ba74bde4e51140ef3d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4" targetNamespace="http://schemas.microsoft.com/office/2006/metadata/properties" ma:root="true" ma:fieldsID="8c9cc3a6dcc5bf39f56c49cae08a97c1" ns1:_="" ns2:_="">
    <xsd:import namespace="http://schemas.microsoft.com/sharepoint/v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  <xsd:element ref="ns2:EmailHead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EmailSender" ma:index="8" nillable="true" ma:displayName="E-Mail Sender" ma:hidden="true" ma:internalName="EmailSender">
      <xsd:simpleType>
        <xsd:restriction base="dms:Note">
          <xsd:maxLength value="255"/>
        </xsd:restriction>
      </xsd:simpleType>
    </xsd:element>
    <xsd:element name="EmailTo" ma:index="9" nillable="true" ma:displayName="E-Mail To" ma:hidden="true" ma:internalName="EmailTo">
      <xsd:simpleType>
        <xsd:restriction base="dms:Note">
          <xsd:maxLength value="255"/>
        </xsd:restriction>
      </xsd:simpleType>
    </xsd:element>
    <xsd:element name="EmailCc" ma:index="10" nillable="true" ma:displayName="E-Mail Cc" ma:hidden="true" ma:internalName="EmailCc">
      <xsd:simpleType>
        <xsd:restriction base="dms:Note">
          <xsd:maxLength value="255"/>
        </xsd:restriction>
      </xsd:simpleType>
    </xsd:element>
    <xsd:element name="EmailFrom" ma:index="11" nillable="true" ma:displayName="E-Mail From" ma:hidden="true" ma:internalName="EmailFrom">
      <xsd:simpleType>
        <xsd:restriction base="dms:Text"/>
      </xsd:simpleType>
    </xsd:element>
    <xsd:element name="EmailSubject" ma:index="12" nillable="true" ma:displayName="E-Mail Subject" ma:hidden="true" ma:internalName="EmailSubjec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EmailHeaders" ma:index="13" nillable="true" ma:displayName="E-Mail Headers" ma:hidden="true" ma:internalName="EmailHeaders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B3BDEA-CDC2-48F8-8E7D-8E0D283631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CE5B9C-1443-4EA9-99EF-7183B5076E4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sharepoint/v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B5CD81D-7F6B-49F1-9F0D-7BDA5ADB2B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224</TotalTime>
  <Words>483</Words>
  <Application>Microsoft Office PowerPoint</Application>
  <PresentationFormat>On-screen Show (4:3)</PresentationFormat>
  <Paragraphs>92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Brush Script MT</vt:lpstr>
      <vt:lpstr>Calibri</vt:lpstr>
      <vt:lpstr>Constantia</vt:lpstr>
      <vt:lpstr>Franklin Gothic Book</vt:lpstr>
      <vt:lpstr>Rage Italic</vt:lpstr>
      <vt:lpstr>Pushpin</vt:lpstr>
      <vt:lpstr>Early College</vt:lpstr>
      <vt:lpstr>What is Early College?</vt:lpstr>
      <vt:lpstr>Why Early College?</vt:lpstr>
      <vt:lpstr>How many students can participate in Early College?</vt:lpstr>
      <vt:lpstr>Who can participate in  Early College?</vt:lpstr>
      <vt:lpstr>What is second step to Early College?</vt:lpstr>
      <vt:lpstr>What does Early College look like?</vt:lpstr>
      <vt:lpstr>What does Early College look like?</vt:lpstr>
      <vt:lpstr>How do EC classes help me toward my college degree?</vt:lpstr>
      <vt:lpstr>What is the timeline for  Early College?</vt:lpstr>
      <vt:lpstr>Questions?</vt:lpstr>
      <vt:lpstr>North Central Contact’s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Central Now! Early College</dc:title>
  <dc:creator>ncmcxx-xx</dc:creator>
  <cp:lastModifiedBy>Corey Lansing</cp:lastModifiedBy>
  <cp:revision>37</cp:revision>
  <cp:lastPrinted>2015-03-03T16:30:44Z</cp:lastPrinted>
  <dcterms:created xsi:type="dcterms:W3CDTF">2013-11-13T22:15:37Z</dcterms:created>
  <dcterms:modified xsi:type="dcterms:W3CDTF">2020-11-10T15:42:09Z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0x010100DCD5890A7E79C648A1EDF1E787CE7A2D</vt:lpwstr>
  </property>
</Properties>
</file>